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01B5-D4BA-403A-8D51-2416AB62D855}" type="datetimeFigureOut">
              <a:rPr lang="sr-Latn-CS" smtClean="0"/>
              <a:t>25.11.2011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A239-BB0B-4FE1-A3A1-4362B1D6FC1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O&#352;%20TAR\Desktop\daisy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772400" cy="1470025"/>
          </a:xfrm>
        </p:spPr>
        <p:txBody>
          <a:bodyPr>
            <a:normAutofit/>
          </a:bodyPr>
          <a:lstStyle/>
          <a:p>
            <a:r>
              <a:rPr lang="hr-HR" sz="7200" b="1" spc="600" dirty="0" smtClean="0">
                <a:solidFill>
                  <a:srgbClr val="FFFF00"/>
                </a:solidFill>
                <a:latin typeface="Curlz MT" pitchFamily="82" charset="0"/>
              </a:rPr>
              <a:t>PRIJATELJICE</a:t>
            </a:r>
            <a:endParaRPr lang="hr-HR" sz="7200" b="1" spc="6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>
            <a:normAutofit/>
          </a:bodyPr>
          <a:lstStyle/>
          <a:p>
            <a:r>
              <a:rPr lang="hr-HR" sz="6600" b="1" dirty="0" err="1" smtClean="0">
                <a:solidFill>
                  <a:srgbClr val="FFFF00"/>
                </a:solidFill>
                <a:latin typeface="Agency FB" pitchFamily="34" charset="0"/>
              </a:rPr>
              <a:t>Daisy</a:t>
            </a:r>
            <a:r>
              <a:rPr lang="hr-HR" sz="6600" b="1" dirty="0" smtClean="0">
                <a:solidFill>
                  <a:srgbClr val="FFFF00"/>
                </a:solidFill>
                <a:latin typeface="Agency FB" pitchFamily="34" charset="0"/>
              </a:rPr>
              <a:t> Glavić</a:t>
            </a:r>
            <a:endParaRPr lang="hr-HR" sz="6600" b="1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4" name="dais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415449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r-HR" sz="4800" dirty="0">
                <a:solidFill>
                  <a:srgbClr val="FFFF00"/>
                </a:solidFill>
                <a:latin typeface="Britannic Bold" pitchFamily="34" charset="0"/>
              </a:rPr>
              <a:t>Prijateljice su kao dvije </a:t>
            </a:r>
            <a:r>
              <a:rPr lang="hr-HR" sz="4800" dirty="0" smtClean="0">
                <a:solidFill>
                  <a:srgbClr val="FFFF00"/>
                </a:solidFill>
                <a:latin typeface="Britannic Bold" pitchFamily="34" charset="0"/>
              </a:rPr>
              <a:t>ptice</a:t>
            </a:r>
            <a:br>
              <a:rPr lang="hr-HR" sz="4800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hr-HR" sz="4800" dirty="0" smtClean="0">
                <a:solidFill>
                  <a:srgbClr val="FFFF00"/>
                </a:solidFill>
                <a:latin typeface="Britannic Bold" pitchFamily="34" charset="0"/>
              </a:rPr>
              <a:t>Koje </a:t>
            </a:r>
            <a:r>
              <a:rPr lang="hr-HR" sz="4800" dirty="0">
                <a:solidFill>
                  <a:srgbClr val="FFFF00"/>
                </a:solidFill>
                <a:latin typeface="Britannic Bold" pitchFamily="34" charset="0"/>
              </a:rPr>
              <a:t>lete i slobodne su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09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315194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350045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r-HR" sz="6000" dirty="0">
                <a:solidFill>
                  <a:srgbClr val="FF0000"/>
                </a:solidFill>
                <a:latin typeface="Britannic Bold" pitchFamily="34" charset="0"/>
              </a:rPr>
              <a:t>Kao sjajne zrake </a:t>
            </a:r>
            <a:r>
              <a:rPr lang="hr-HR" sz="6000" dirty="0" smtClean="0">
                <a:solidFill>
                  <a:srgbClr val="FF0000"/>
                </a:solidFill>
                <a:latin typeface="Britannic Bold" pitchFamily="34" charset="0"/>
              </a:rPr>
              <a:t>sunca</a:t>
            </a:r>
            <a:br>
              <a:rPr lang="hr-HR" sz="6000" dirty="0" smtClean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hr-HR" sz="6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hr-HR" sz="6000" dirty="0">
                <a:solidFill>
                  <a:srgbClr val="FF0000"/>
                </a:solidFill>
                <a:latin typeface="Britannic Bold" pitchFamily="34" charset="0"/>
              </a:rPr>
              <a:t>koje sjaje posvuda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SC09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929618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3275010"/>
            <a:ext cx="8229600" cy="358299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hr-HR" sz="6000" b="1" dirty="0">
                <a:solidFill>
                  <a:srgbClr val="FF0000"/>
                </a:solidFill>
                <a:latin typeface="Britannic Bold" pitchFamily="34" charset="0"/>
              </a:rPr>
              <a:t>Kao zvijezde na nebu koje prosvjetljavaju svijet noću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09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7300" dirty="0">
                <a:latin typeface="Berlin Sans FB" pitchFamily="34" charset="0"/>
              </a:rPr>
              <a:t>Kao </a:t>
            </a:r>
            <a:r>
              <a:rPr lang="hr-HR" sz="7300" dirty="0">
                <a:solidFill>
                  <a:srgbClr val="FF0000"/>
                </a:solidFill>
                <a:latin typeface="Berlin Sans FB" pitchFamily="34" charset="0"/>
              </a:rPr>
              <a:t>drvo koje </a:t>
            </a:r>
            <a:r>
              <a:rPr lang="hr-HR" sz="7300" dirty="0">
                <a:latin typeface="Berlin Sans FB" pitchFamily="34" charset="0"/>
              </a:rPr>
              <a:t>cvjeta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455543"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hr-HR" sz="11500" b="1" dirty="0">
                <a:latin typeface="Curlz MT" pitchFamily="82" charset="0"/>
              </a:rPr>
              <a:t>Kao ribe koje plivaju</a:t>
            </a:r>
            <a:r>
              <a:rPr lang="hr-HR" sz="6600" b="1" dirty="0">
                <a:latin typeface="Curlz MT" pitchFamily="82" charset="0"/>
              </a:rPr>
              <a:t/>
            </a:r>
            <a:br>
              <a:rPr lang="hr-HR" sz="6600" b="1" dirty="0">
                <a:latin typeface="Curlz MT" pitchFamily="82" charset="0"/>
              </a:rPr>
            </a:br>
            <a:endParaRPr lang="hr-HR" sz="6600" b="1" dirty="0">
              <a:latin typeface="Curlz MT" pitchFamily="82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785786" y="394692"/>
            <a:ext cx="6814614" cy="6463308"/>
          </a:xfrm>
          <a:prstGeom prst="rect">
            <a:avLst/>
          </a:prstGeom>
          <a:noFill/>
          <a:effectLst>
            <a:innerShdw blurRad="825500" dist="50800" dir="10800000">
              <a:prstClr val="black">
                <a:alpha val="63000"/>
              </a:prstClr>
            </a:innerShdw>
          </a:effectLst>
          <a:scene3d>
            <a:camera prst="isometricOffAxis1Right"/>
            <a:lightRig rig="twoPt" dir="t"/>
          </a:scene3d>
          <a:sp3d prstMaterial="dkEdge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Kao kiša koja pada</a:t>
            </a:r>
            <a:endParaRPr lang="hr-HR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09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1000100" y="2285992"/>
            <a:ext cx="8674170" cy="132343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>
              <a:rot lat="300000" lon="2400000" rev="204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8000" b="1" cap="none" spc="0" dirty="0" smtClean="0">
                <a:ln>
                  <a:solidFill>
                    <a:schemeClr val="accent1"/>
                  </a:solidFill>
                </a:ln>
                <a:solidFill>
                  <a:srgbClr val="000000"/>
                </a:solidFill>
                <a:effectLst/>
              </a:rPr>
              <a:t>Kao leptir na cvijetu</a:t>
            </a:r>
            <a:endParaRPr lang="hr-HR" sz="8000" b="1" cap="none" spc="0" dirty="0">
              <a:ln>
                <a:solidFill>
                  <a:schemeClr val="accent1"/>
                </a:solidFill>
              </a:ln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</Words>
  <Application>Microsoft Office PowerPoint</Application>
  <PresentationFormat>Prikaz na zaslonu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PRIJATELJICE</vt:lpstr>
      <vt:lpstr>Prijateljice su kao dvije ptice Koje lete i slobodne su </vt:lpstr>
      <vt:lpstr>Kao sjajne zrake sunca  koje sjaje posvuda </vt:lpstr>
      <vt:lpstr>Kao zvijezde na nebu koje prosvjetljavaju svijet noću</vt:lpstr>
      <vt:lpstr>Kao drvo koje cvjeta </vt:lpstr>
      <vt:lpstr>Kao ribe koje plivaju </vt:lpstr>
      <vt:lpstr>Slajd 7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PRIJATELJICE</dc:title>
  <dc:creator>OŠ TAR</dc:creator>
  <cp:lastModifiedBy>OŠ TAR</cp:lastModifiedBy>
  <cp:revision>5</cp:revision>
  <dcterms:created xsi:type="dcterms:W3CDTF">2011-11-25T13:14:31Z</dcterms:created>
  <dcterms:modified xsi:type="dcterms:W3CDTF">2011-11-25T13:54:01Z</dcterms:modified>
</cp:coreProperties>
</file>