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3" r:id="rId4"/>
    <p:sldId id="264" r:id="rId5"/>
    <p:sldId id="268" r:id="rId6"/>
    <p:sldId id="271" r:id="rId7"/>
    <p:sldId id="258" r:id="rId8"/>
    <p:sldId id="265" r:id="rId9"/>
    <p:sldId id="259" r:id="rId10"/>
    <p:sldId id="270" r:id="rId11"/>
    <p:sldId id="269" r:id="rId12"/>
    <p:sldId id="260" r:id="rId13"/>
    <p:sldId id="266" r:id="rId14"/>
    <p:sldId id="267" r:id="rId15"/>
    <p:sldId id="262" r:id="rId1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63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77" autoAdjust="0"/>
    <p:restoredTop sz="94660"/>
  </p:normalViewPr>
  <p:slideViewPr>
    <p:cSldViewPr>
      <p:cViewPr varScale="1">
        <p:scale>
          <a:sx n="69" d="100"/>
          <a:sy n="69" d="100"/>
        </p:scale>
        <p:origin x="-1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47475-5049-4829-830B-F40259FF64F6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EF5DF-C604-497F-A241-A6D2E0A3D699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F5DF-C604-497F-A241-A6D2E0A3D699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EF5DF-C604-497F-A241-A6D2E0A3D699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3E03E-51BC-4086-B66E-3E28C14477DE}" type="datetimeFigureOut">
              <a:rPr lang="sr-Latn-CS" smtClean="0"/>
              <a:pPr/>
              <a:t>7.11.2011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17084-ACD8-4AA8-B1EA-037CAA90AB12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50004"/>
            <a:ext cx="83582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dirty="0" smtClean="0">
                <a:solidFill>
                  <a:srgbClr val="FF0000"/>
                </a:solidFill>
                <a:latin typeface="Berlin Sans FB Demi" pitchFamily="34" charset="0"/>
              </a:rPr>
              <a:t>PAJO KANIŽAJ</a:t>
            </a:r>
            <a:endParaRPr lang="hr-HR" sz="6600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72518" cy="4972071"/>
          </a:xfrm>
        </p:spPr>
        <p:txBody>
          <a:bodyPr/>
          <a:lstStyle/>
          <a:p>
            <a:r>
              <a:rPr lang="hr-HR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”Svatko ima pravo na svoje mišljenje ako je u skladu s njegovim!”</a:t>
            </a:r>
          </a:p>
          <a:p>
            <a:endParaRPr lang="hr-HR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“Zaljubljeni nemaju problema s jezicima!”</a:t>
            </a:r>
          </a:p>
          <a:p>
            <a:endParaRPr lang="hr-HR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“Neka odozgo budu samo zvijezde!”</a:t>
            </a:r>
          </a:p>
          <a:p>
            <a:endParaRPr lang="hr-HR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hr-HR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“Ne soli pamet onome koji je nema!”</a:t>
            </a:r>
          </a:p>
          <a:p>
            <a:pPr>
              <a:buNone/>
            </a:pPr>
            <a:endParaRPr lang="hr-HR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Čovjek je u stanju dati sve za slobodu. </a:t>
            </a:r>
          </a:p>
          <a:p>
            <a:pPr>
              <a:buNone/>
            </a:pPr>
            <a:r>
              <a:rPr lang="pl-PL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Pa, čak, i slobodu!</a:t>
            </a:r>
          </a:p>
          <a:p>
            <a:pPr>
              <a:buNone/>
            </a:pPr>
            <a:endParaRPr lang="pl-PL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pl-PL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Nije majmun kriv</a:t>
            </a:r>
          </a:p>
          <a:p>
            <a:pPr>
              <a:buNone/>
            </a:pPr>
            <a:r>
              <a:rPr lang="pl-PL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što je od njega postao čovjek.</a:t>
            </a:r>
          </a:p>
          <a:p>
            <a:endParaRPr lang="pl-PL" sz="2000" dirty="0" smtClean="0"/>
          </a:p>
          <a:p>
            <a:endParaRPr lang="hr-HR" sz="2000" dirty="0"/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5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5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5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15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15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65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pajo-ploc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714488"/>
            <a:ext cx="3857625" cy="2581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720" y="1857364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Pajo Kaniža sa svojom spomen pločom na kojoj piše:  </a:t>
            </a:r>
            <a:r>
              <a:rPr lang="hr-HR" dirty="0" smtClean="0">
                <a:latin typeface="Arial Rounded MT Bold" pitchFamily="34" charset="0"/>
              </a:rPr>
              <a:t>“Zaplakao sam Hrvatski</a:t>
            </a:r>
          </a:p>
          <a:p>
            <a:r>
              <a:rPr lang="hr-HR" dirty="0" smtClean="0">
                <a:latin typeface="Arial Rounded MT Bold" pitchFamily="34" charset="0"/>
              </a:rPr>
              <a:t>                      Progovorio Hrvatski   </a:t>
            </a:r>
          </a:p>
          <a:p>
            <a:r>
              <a:rPr lang="hr-HR" dirty="0" smtClean="0">
                <a:latin typeface="Arial Rounded MT Bold" pitchFamily="34" charset="0"/>
              </a:rPr>
              <a:t>                       Hrvatski govorim</a:t>
            </a:r>
          </a:p>
          <a:p>
            <a:r>
              <a:rPr lang="hr-HR" dirty="0" smtClean="0">
                <a:latin typeface="Arial Rounded MT Bold" pitchFamily="34" charset="0"/>
              </a:rPr>
              <a:t>                       Šapčem Hrvatski”</a:t>
            </a:r>
            <a:endParaRPr lang="hr-HR" dirty="0">
              <a:latin typeface="Arial Rounded MT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720" y="471488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7030A0"/>
                </a:solidFill>
              </a:rPr>
              <a:t>Poznat je i po svojoj satiričkoj prozi i epigramima.</a:t>
            </a:r>
            <a:endParaRPr lang="hr-HR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6842" y="214290"/>
            <a:ext cx="114272" cy="15396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28" y="6072206"/>
            <a:ext cx="114272" cy="53957"/>
          </a:xfrm>
        </p:spPr>
        <p:txBody>
          <a:bodyPr>
            <a:normAutofit fontScale="25000" lnSpcReduction="20000"/>
          </a:bodyPr>
          <a:lstStyle/>
          <a:p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8715404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Bila jednom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jedna plava.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trava,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krava,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griva lava.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vrabac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žabac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stol što spava.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Plava, plava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poput mrava,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tava,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crna kava.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cvrčak,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hrčak,</a:t>
            </a:r>
          </a:p>
          <a:p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plava kao mutna Sava.</a:t>
            </a:r>
          </a:p>
          <a:p>
            <a:r>
              <a:rPr lang="hr-HR" sz="1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hr-HR" sz="11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928926" y="642918"/>
            <a:ext cx="571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3857620" y="571480"/>
            <a:ext cx="4500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tx2">
                    <a:lumMod val="75000"/>
                  </a:schemeClr>
                </a:solidFill>
              </a:rPr>
              <a:t>Najpoznatija pjesma “BILA JEDNOM JEDNA PLAVA”</a:t>
            </a:r>
            <a:endParaRPr lang="hr-HR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76" y="0"/>
            <a:ext cx="5857916" cy="685800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Koja plava?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Nijedna plava!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Kada je bila?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Nikad nije bila!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Jedna plava bez ikakvih prava!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Pojela je krava,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prerasla je trava,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u želucu lava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ili onog vrapca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il u bari žapca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svršila je plavo plava!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Il u nozi mrava,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crna kao kava,</a:t>
            </a:r>
          </a:p>
          <a:p>
            <a:pPr algn="ctr"/>
            <a:r>
              <a:rPr lang="hr-HR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spržila je stara tava.</a:t>
            </a:r>
          </a:p>
          <a:p>
            <a:r>
              <a:rPr lang="hr-HR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hr-HR" sz="2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500"/>
                            </p:stCondLst>
                            <p:childTnLst>
                              <p:par>
                                <p:cTn id="9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414" y="214290"/>
            <a:ext cx="6572296" cy="650085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Cvrčao joj cvrčak,</a:t>
            </a:r>
          </a:p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pojeo je hrčak</a:t>
            </a:r>
          </a:p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čim je došla java.</a:t>
            </a:r>
          </a:p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Jedna plava, plava,</a:t>
            </a:r>
          </a:p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odnijela je Drava,</a:t>
            </a:r>
          </a:p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odnijela je Sava,</a:t>
            </a:r>
          </a:p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odnijela je lijeva pritoka Korane!</a:t>
            </a:r>
          </a:p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Odnijela je Drava,</a:t>
            </a:r>
          </a:p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odnijela je Sava,</a:t>
            </a:r>
          </a:p>
          <a:p>
            <a:pPr algn="ctr"/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odnijela je jutros java!</a:t>
            </a:r>
          </a:p>
          <a:p>
            <a:endParaRPr lang="hr-HR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u="sng" dirty="0" smtClean="0">
                <a:solidFill>
                  <a:srgbClr val="FF0000"/>
                </a:solidFill>
              </a:rPr>
              <a:t>Jesen</a:t>
            </a:r>
            <a:endParaRPr lang="hr-HR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142984"/>
            <a:ext cx="4040188" cy="4983179"/>
          </a:xfrm>
        </p:spPr>
        <p:txBody>
          <a:bodyPr>
            <a:noAutofit/>
          </a:bodyPr>
          <a:lstStyle/>
          <a:p>
            <a:endParaRPr lang="hr-HR" sz="2800" b="1" i="1" dirty="0" smtClean="0">
              <a:latin typeface="Arial Rounded MT Bold" pitchFamily="34" charset="0"/>
            </a:endParaRPr>
          </a:p>
          <a:p>
            <a:pPr>
              <a:buNone/>
            </a:pPr>
            <a:r>
              <a:rPr lang="hr-HR" sz="2800" b="1" i="1" dirty="0" smtClean="0">
                <a:latin typeface="Arial Rounded MT Bold" pitchFamily="34" charset="0"/>
              </a:rPr>
              <a:t>U jesen sve</a:t>
            </a:r>
          </a:p>
          <a:p>
            <a:pPr>
              <a:buNone/>
            </a:pPr>
            <a:r>
              <a:rPr lang="hr-HR" sz="2800" b="1" i="1" dirty="0" smtClean="0">
                <a:latin typeface="Arial Rounded MT Bold" pitchFamily="34" charset="0"/>
              </a:rPr>
              <a:t> pada...</a:t>
            </a:r>
          </a:p>
          <a:p>
            <a:endParaRPr lang="hr-HR" sz="2800" b="1" i="1" dirty="0" smtClean="0">
              <a:latin typeface="Arial Rounded MT Bold" pitchFamily="34" charset="0"/>
            </a:endParaRPr>
          </a:p>
          <a:p>
            <a:pPr>
              <a:buNone/>
            </a:pPr>
            <a:r>
              <a:rPr lang="hr-HR" sz="2800" b="1" i="1" dirty="0" smtClean="0">
                <a:latin typeface="Arial Rounded MT Bold" pitchFamily="34" charset="0"/>
              </a:rPr>
              <a:t>Lišće pada sa drveća</a:t>
            </a:r>
          </a:p>
          <a:p>
            <a:pPr>
              <a:buNone/>
            </a:pPr>
            <a:r>
              <a:rPr lang="hr-HR" sz="2800" b="1" i="1" dirty="0" smtClean="0">
                <a:latin typeface="Arial Rounded MT Bold" pitchFamily="34" charset="0"/>
              </a:rPr>
              <a:t> a latice sa cvijeća.</a:t>
            </a:r>
          </a:p>
          <a:p>
            <a:endParaRPr lang="hr-HR" sz="2800" b="1" i="1" dirty="0" smtClean="0">
              <a:latin typeface="Arial Rounded MT Bold" pitchFamily="34" charset="0"/>
            </a:endParaRPr>
          </a:p>
          <a:p>
            <a:pPr>
              <a:buNone/>
            </a:pPr>
            <a:r>
              <a:rPr lang="hr-HR" sz="2800" b="1" i="1" dirty="0" smtClean="0">
                <a:latin typeface="Arial Rounded MT Bold" pitchFamily="34" charset="0"/>
              </a:rPr>
              <a:t>Sa neba padaju gromovi i munje,</a:t>
            </a:r>
          </a:p>
          <a:p>
            <a:pPr>
              <a:buNone/>
            </a:pPr>
            <a:r>
              <a:rPr lang="hr-HR" sz="2800" b="1" i="1" dirty="0" smtClean="0">
                <a:latin typeface="Arial Rounded MT Bold" pitchFamily="34" charset="0"/>
              </a:rPr>
              <a:t> a sa granja jabuke i dunje.</a:t>
            </a:r>
          </a:p>
          <a:p>
            <a:endParaRPr lang="hr-HR" sz="1600" b="1" i="1" dirty="0" smtClean="0">
              <a:latin typeface="Arial Rounded MT Bold" pitchFamily="34" charset="0"/>
            </a:endParaRP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4041775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b="1" i="1" dirty="0" smtClean="0"/>
              <a:t>Još u jesen, iznenada,</a:t>
            </a:r>
          </a:p>
          <a:p>
            <a:pPr>
              <a:buNone/>
            </a:pPr>
            <a:r>
              <a:rPr lang="hr-HR" sz="2800" b="1" i="1" dirty="0" smtClean="0"/>
              <a:t>Svaki čas i kiša pada.</a:t>
            </a:r>
          </a:p>
          <a:p>
            <a:endParaRPr lang="hr-HR" sz="2800" b="1" i="1" dirty="0" smtClean="0"/>
          </a:p>
          <a:p>
            <a:pPr>
              <a:buNone/>
            </a:pPr>
            <a:r>
              <a:rPr lang="hr-HR" sz="2800" b="1" i="1" dirty="0" smtClean="0"/>
              <a:t>U jesen sve pada,</a:t>
            </a:r>
          </a:p>
          <a:p>
            <a:pPr>
              <a:buNone/>
            </a:pPr>
            <a:r>
              <a:rPr lang="hr-HR" sz="2800" b="1" i="1" dirty="0" smtClean="0"/>
              <a:t>To se zna,</a:t>
            </a:r>
          </a:p>
          <a:p>
            <a:endParaRPr lang="hr-HR" sz="2800" b="1" i="1" dirty="0" smtClean="0"/>
          </a:p>
          <a:p>
            <a:pPr>
              <a:buNone/>
            </a:pPr>
            <a:r>
              <a:rPr lang="hr-HR" sz="2800" b="1" i="1" dirty="0" smtClean="0"/>
              <a:t>Baš ove jeseni </a:t>
            </a:r>
          </a:p>
          <a:p>
            <a:pPr>
              <a:buNone/>
            </a:pPr>
            <a:r>
              <a:rPr lang="hr-HR" sz="2800" b="1" i="1" dirty="0" smtClean="0"/>
              <a:t>sa stepenica</a:t>
            </a:r>
          </a:p>
          <a:p>
            <a:pPr>
              <a:buNone/>
            </a:pPr>
            <a:r>
              <a:rPr lang="hr-HR" sz="2800" b="1" i="1" dirty="0" smtClean="0"/>
              <a:t>Pao sam i ja</a:t>
            </a:r>
            <a:endParaRPr lang="hr-HR" sz="2800" b="1" i="1" dirty="0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2500" dirty="0" smtClean="0"/>
              <a:t>     </a:t>
            </a:r>
            <a:r>
              <a:rPr lang="vi-VN" sz="2500" b="1" dirty="0" smtClean="0"/>
              <a:t>Pajo Kanižaj rođen je 22. srpnja 1939. godine u Đelekovcu.</a:t>
            </a:r>
            <a:r>
              <a:rPr lang="hr-HR" sz="2500" b="1" dirty="0" smtClean="0">
                <a:latin typeface="Arial" pitchFamily="34" charset="0"/>
                <a:cs typeface="Arial" pitchFamily="34" charset="0"/>
              </a:rPr>
              <a:t>Djetinjstvo je proveo u Koprivnici.Diplomirao je na Filozofskom fakultetu u Zagrebu, gdje sada živi.</a:t>
            </a:r>
          </a:p>
          <a:p>
            <a:pPr>
              <a:buNone/>
            </a:pPr>
            <a:endParaRPr lang="hr-HR" sz="8000" b="1" dirty="0" smtClean="0"/>
          </a:p>
          <a:p>
            <a:pPr>
              <a:buNone/>
            </a:pPr>
            <a:endParaRPr lang="hr-HR" sz="9600" dirty="0" smtClean="0"/>
          </a:p>
          <a:p>
            <a:endParaRPr lang="hr-HR" sz="3800" dirty="0"/>
          </a:p>
        </p:txBody>
      </p:sp>
      <p:sp>
        <p:nvSpPr>
          <p:cNvPr id="6" name="5-Point Star 5"/>
          <p:cNvSpPr/>
          <p:nvPr/>
        </p:nvSpPr>
        <p:spPr>
          <a:xfrm>
            <a:off x="571472" y="1643050"/>
            <a:ext cx="214314" cy="21431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FFFF00"/>
              </a:solidFill>
            </a:endParaRPr>
          </a:p>
        </p:txBody>
      </p:sp>
      <p:pic>
        <p:nvPicPr>
          <p:cNvPr id="11" name="Picture 10" descr="8058072c374acb5de83179dce6f2fad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3214686"/>
            <a:ext cx="2571768" cy="333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8  0.033 -0.05861  0.058 -0.05861  C 0.095 -0.05861  0.125 -0.02265  0.125 0.02265  C 0.125 0.0373  0.122 0.05062  0.116 0.06261  C 0.117 0.06261  0 0.24244  0 0.24377  C 0 0.24244  -0.117 0.06261  -0.116 0.06261  C -0.122 0.05062  -0.125 0.0373  -0.125 0.02265  C -0.125 -0.02265  -0.095 -0.05861  -0.057 -0.05861  C -0.033 -0.05861  -0.012 -0.02398  0 0  Z" pathEditMode="relative" ptsTypes="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22" y="4643446"/>
            <a:ext cx="6786578" cy="2054221"/>
          </a:xfrm>
        </p:spPr>
        <p:txBody>
          <a:bodyPr>
            <a:normAutofit fontScale="85000" lnSpcReduction="10000"/>
          </a:bodyPr>
          <a:lstStyle/>
          <a:p>
            <a:r>
              <a:rPr lang="hr-H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 je na hrvatskoj radioteleviziji u zabavnoj redakciji. Pisao je scenarije, skečeve, najave te uskoro postao urednik vrlo poznatog tv magazina u režiji </a:t>
            </a:r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vi-VN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ntuna </a:t>
            </a:r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vi-VN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artija</a:t>
            </a:r>
            <a:r>
              <a:rPr lang="vi-VN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hr-HR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2357422" y="4643446"/>
            <a:ext cx="214314" cy="21431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 flipV="1">
            <a:off x="-142908" y="1285861"/>
            <a:ext cx="600108" cy="314340"/>
          </a:xfrm>
        </p:spPr>
        <p:txBody>
          <a:bodyPr>
            <a:normAutofit fontScale="55000" lnSpcReduction="20000"/>
          </a:bodyPr>
          <a:lstStyle/>
          <a:p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072066" y="357166"/>
            <a:ext cx="214314" cy="21431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5286380" y="214290"/>
            <a:ext cx="3643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U okviru Zabavne redakcije pokrenuo je i TV komedije iz kojih su se rodile serije Naše malo misto i Mejaši iz kojih su poslije nastali Gruntovčani. 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4" presetClass="emph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b="1" dirty="0" smtClean="0"/>
          </a:p>
          <a:p>
            <a:endParaRPr lang="hr-HR" b="1" dirty="0" smtClean="0"/>
          </a:p>
          <a:p>
            <a:endParaRPr lang="hr-HR" b="1" dirty="0" smtClean="0"/>
          </a:p>
          <a:p>
            <a:r>
              <a:rPr lang="vi-VN" b="1" dirty="0" smtClean="0"/>
              <a:t>Istovremeno je surađivao s humorističnim i satiričnim listovima.</a:t>
            </a:r>
            <a:endParaRPr lang="hr-HR" b="1" dirty="0" smtClean="0"/>
          </a:p>
          <a:p>
            <a:endParaRPr lang="hr-HR" b="1" dirty="0" smtClean="0"/>
          </a:p>
          <a:p>
            <a:endParaRPr lang="hr-HR" dirty="0"/>
          </a:p>
        </p:txBody>
      </p: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FFFF00"/>
                </a:solidFill>
              </a:rPr>
              <a:t> Osnovao je i humoristični časopis Paradoks i postao najmlađim urednikom u povijesti humorističnih tiskovina. </a:t>
            </a:r>
            <a:endParaRPr lang="hr-HR" b="1" dirty="0" smtClean="0">
              <a:solidFill>
                <a:srgbClr val="FFFF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14668" cy="725470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 </a:t>
            </a:r>
            <a:endParaRPr lang="vi-VN" dirty="0" smtClean="0"/>
          </a:p>
          <a:p>
            <a:r>
              <a:rPr lang="vi-VN" dirty="0" smtClean="0"/>
              <a:t> 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5857884" y="0"/>
            <a:ext cx="3286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hr-HR" b="1" dirty="0" smtClean="0">
                <a:solidFill>
                  <a:srgbClr val="FFFF00"/>
                </a:solidFill>
              </a:rPr>
              <a:t>BILA JEDNOM JEDNA PLAVA, ŠARABARA, PRSLUK PUCAM su mu najpoznatije zbirke pjesama. Napisao je zanimljivu i šaljivu autobiografsku knjigu proze ZAPISI ODRASLOG LIMAČA, koja na duhovit način krši norme standardnog jezika i pravopisa oživljavajući sjećanja na nesputani svijet dječije igre.</a:t>
            </a:r>
          </a:p>
          <a:p>
            <a:pPr>
              <a:buNone/>
            </a:pPr>
            <a:endParaRPr lang="hr-HR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FF00"/>
                </a:solidFill>
              </a:rPr>
              <a:t>Dobitnik je nagrada za humor i satiru,a neke od njih </a:t>
            </a:r>
            <a:r>
              <a:rPr lang="hr-HR" b="1" dirty="0" smtClean="0">
                <a:solidFill>
                  <a:srgbClr val="FF0000"/>
                </a:solidFill>
              </a:rPr>
              <a:t>su:Prvo mjesto na Međunarodnom festivalu “Bodrigera 1966”-Italija,nagrada na “Čivijadi 1968” – Šabac , “Zlatno Kerempuhovo pero” –Zagreb 1970 i mnoge  druge.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4" name="Picture 3" descr="get_slika_varijacij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4143379"/>
            <a:ext cx="2143140" cy="259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0" y="274638"/>
            <a:ext cx="457200" cy="368280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42853"/>
            <a:ext cx="7643866" cy="5857915"/>
          </a:xfrm>
        </p:spPr>
        <p:txBody>
          <a:bodyPr>
            <a:normAutofit/>
          </a:bodyPr>
          <a:lstStyle/>
          <a:p>
            <a:pPr>
              <a:buNone/>
            </a:pPr>
            <a:endParaRPr lang="hr-HR" sz="2800" dirty="0" smtClean="0"/>
          </a:p>
          <a:p>
            <a:endParaRPr lang="hr-HR" sz="2800" dirty="0" smtClean="0"/>
          </a:p>
          <a:p>
            <a:endParaRPr lang="hr-HR" sz="2800" dirty="0" smtClean="0"/>
          </a:p>
          <a:p>
            <a:endParaRPr lang="hr-HR" sz="2800" dirty="0" smtClean="0"/>
          </a:p>
          <a:p>
            <a:pPr>
              <a:buNone/>
            </a:pPr>
            <a:r>
              <a:rPr lang="hr-HR" sz="2800" dirty="0" smtClean="0"/>
              <a:t>   Također bio je vrlo poznat po svojim                </a:t>
            </a:r>
            <a:r>
              <a:rPr lang="hr-HR" sz="4400" dirty="0" smtClean="0">
                <a:solidFill>
                  <a:srgbClr val="0070C0"/>
                </a:solidFill>
              </a:rPr>
              <a:t>AFORIZMIMA</a:t>
            </a:r>
            <a:r>
              <a:rPr lang="hr-HR" sz="2800" dirty="0" smtClean="0">
                <a:solidFill>
                  <a:srgbClr val="0070C0"/>
                </a:solidFill>
              </a:rPr>
              <a:t> (mudre izreke,poslovice)</a:t>
            </a:r>
          </a:p>
          <a:p>
            <a:endParaRPr lang="hr-HR" sz="2800" dirty="0" smtClean="0"/>
          </a:p>
          <a:p>
            <a:endParaRPr lang="hr-HR" sz="2800" dirty="0" smtClean="0"/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586</Words>
  <Application>Microsoft Office PowerPoint</Application>
  <PresentationFormat>Prikaz na zaslonu (4:3)</PresentationFormat>
  <Paragraphs>101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6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Jesen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AMD</dc:creator>
  <cp:lastModifiedBy>OŠ TAR</cp:lastModifiedBy>
  <cp:revision>37</cp:revision>
  <dcterms:created xsi:type="dcterms:W3CDTF">2011-10-21T16:17:00Z</dcterms:created>
  <dcterms:modified xsi:type="dcterms:W3CDTF">2011-11-07T09:48:59Z</dcterms:modified>
</cp:coreProperties>
</file>