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9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25EE-F9E9-418D-BA5A-B4471286E579}" type="datetimeFigureOut">
              <a:rPr lang="sr-Latn-CS" smtClean="0"/>
              <a:pPr/>
              <a:t>12.11.2015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37957-81D2-42EA-9EA1-2676907B494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Zašto čitati knjige?</a:t>
            </a:r>
            <a:endParaRPr lang="hr-HR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857628"/>
            <a:ext cx="7829560" cy="17526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Izradile:Sanja Brčić i Valentina Stančić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k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apelica je bila gotova, ali ipak ništa od vjenčanja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kad je Alixina majka Victorija došla na otok po svoju kćer  prvo što  joj je palo na pamet jesu dnevnici Valentine uvijek je bila radoznala što sve piše u njezinim dnevnicima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Caleb je oduvijek znao da će Jared i Alix pripadati jedno drugome 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je trebala otići kući s otoka i oprostila se je sa  Jaredom i svim ostalim stanovnicima, ali im daljina ništa ne znači jer je njihova ljubav jača od svega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Pouka:ljubav uvijek pobijeđuje sve!!!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Elizabeth Miles:Furija</a:t>
            </a:r>
            <a:endParaRPr lang="hr-HR" sz="44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Content Placeholder 5" descr="imagesCAJH265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488" y="1500174"/>
            <a:ext cx="3000396" cy="4610365"/>
          </a:xfrm>
        </p:spPr>
      </p:pic>
      <p:sp>
        <p:nvSpPr>
          <p:cNvPr id="4" name="Rezervirano mjesto tekst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Emily je sretna zato što joj je prišao tip koji joj se već duže vrijeme sviđa(Zach)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Međutim, Em zna da nema povratka ako zabrije s njim zato što je on dečko njezine najbolje prijateljice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 drugoj strani grada Chase ima svoje probleme 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Uskoro će mu se raspasti društveni život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Chase je jednom učinio nešto zaista okrutno, nešto što sjajan frajer kakvim se pravi ne bi učinio(napao je jednu djevojku)</a:t>
            </a:r>
          </a:p>
          <a:p>
            <a:pPr>
              <a:buNone/>
            </a:pP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Em(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Emily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), 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Gabby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Chase 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J.D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otišli su na jedan tulum 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 tom tulumu je Chase planirao pronaći djevojku koja ga je dostojna, međutim to  što je napao jednu djevojku sve mijenja</a:t>
            </a:r>
          </a:p>
          <a:p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Gabby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je na tom tulumu pričala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Zachu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Chasu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da je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Sasha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Boldwer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pokušala učiniti samoubojstvo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idx="1"/>
          </p:nvPr>
        </p:nvSpPr>
        <p:spPr>
          <a:xfrm>
            <a:off x="0" y="1928802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 err="1" smtClean="0">
                <a:solidFill>
                  <a:schemeClr val="bg1"/>
                </a:solidFill>
              </a:rPr>
              <a:t>Sasha</a:t>
            </a:r>
            <a:r>
              <a:rPr lang="hr-HR" sz="2800" dirty="0" smtClean="0">
                <a:solidFill>
                  <a:schemeClr val="bg1"/>
                </a:solidFill>
              </a:rPr>
              <a:t> </a:t>
            </a:r>
            <a:r>
              <a:rPr lang="hr-HR" sz="2800" dirty="0" err="1" smtClean="0">
                <a:solidFill>
                  <a:schemeClr val="bg1"/>
                </a:solidFill>
              </a:rPr>
              <a:t>Boldwer</a:t>
            </a:r>
            <a:r>
              <a:rPr lang="hr-HR" sz="2800" dirty="0" smtClean="0">
                <a:solidFill>
                  <a:schemeClr val="bg1"/>
                </a:solidFill>
              </a:rPr>
              <a:t> zapravo je  bila je društveni izopćenik škole </a:t>
            </a:r>
            <a:r>
              <a:rPr lang="hr-HR" sz="2800" dirty="0" err="1" smtClean="0">
                <a:solidFill>
                  <a:schemeClr val="bg1"/>
                </a:solidFill>
              </a:rPr>
              <a:t>Ascenson</a:t>
            </a:r>
            <a:r>
              <a:rPr lang="hr-HR" sz="2800" dirty="0" smtClean="0">
                <a:solidFill>
                  <a:schemeClr val="bg1"/>
                </a:solidFill>
              </a:rPr>
              <a:t> u </a:t>
            </a:r>
            <a:r>
              <a:rPr lang="hr-HR" sz="2800" dirty="0" err="1" smtClean="0">
                <a:solidFill>
                  <a:schemeClr val="bg1"/>
                </a:solidFill>
              </a:rPr>
              <a:t>Maineu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hr-HR" sz="2800" dirty="0" smtClean="0">
                <a:solidFill>
                  <a:schemeClr val="bg1"/>
                </a:solidFill>
              </a:rPr>
              <a:t>U međuvremenu je Chase upoznao djevojku imenom </a:t>
            </a:r>
            <a:r>
              <a:rPr lang="hr-HR" sz="2800" dirty="0" err="1" smtClean="0">
                <a:solidFill>
                  <a:schemeClr val="bg1"/>
                </a:solidFill>
              </a:rPr>
              <a:t>Ty</a:t>
            </a:r>
            <a:r>
              <a:rPr lang="hr-HR" sz="2800" dirty="0" smtClean="0">
                <a:solidFill>
                  <a:schemeClr val="bg1"/>
                </a:solidFill>
              </a:rPr>
              <a:t> i stalno su se viđali i tako…SVAKAKO PREPORUČUJEM OVU KNJIGU SVIMA</a:t>
            </a:r>
          </a:p>
          <a:p>
            <a:r>
              <a:rPr lang="hr-HR" sz="2800" dirty="0" smtClean="0">
                <a:solidFill>
                  <a:schemeClr val="bg1"/>
                </a:solidFill>
              </a:rPr>
              <a:t>Valentina </a:t>
            </a:r>
            <a:r>
              <a:rPr lang="hr-HR" sz="2800" smtClean="0">
                <a:solidFill>
                  <a:schemeClr val="bg1"/>
                </a:solidFill>
              </a:rPr>
              <a:t>Stančić </a:t>
            </a:r>
            <a:r>
              <a:rPr lang="hr-HR" sz="2800" smtClean="0">
                <a:solidFill>
                  <a:schemeClr val="bg1"/>
                </a:solidFill>
              </a:rPr>
              <a:t>7a</a:t>
            </a:r>
            <a:endParaRPr lang="hr-HR" sz="4800" dirty="0" smtClean="0">
              <a:solidFill>
                <a:schemeClr val="bg1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HVALA NA PAŽNJI!</a:t>
            </a:r>
            <a:endParaRPr lang="hr-HR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Današnja djeca ne čitaju knjige jer misle da je čitanje dosadno, nezanimljivo, naporno i nekorisno</a:t>
            </a:r>
          </a:p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Međutim, knjige je važno čitati zato što nam potiču maštu i možemo zamisliti sve te događaje u glavi 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Content Placeholder 5" descr="imagesCAWG6JP3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9501222" y="3286124"/>
            <a:ext cx="533400" cy="81915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Neki primjeri iz knjižnice: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Lauren Kate:Pali anđeo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Content Placeholder 4" descr="imagesCAWG6JP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7224" y="2176284"/>
            <a:ext cx="2857520" cy="4278626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3438" y="1500174"/>
            <a:ext cx="4041775" cy="639762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Cynthia Hand:Krila anđela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Content Placeholder 5" descr="imagesCA6A9RY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29256" y="2143116"/>
            <a:ext cx="2758986" cy="428628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Tessa Gratton:Magija krvi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Content Placeholder 6" descr="imagesCAZ9HXC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6" y="2357429"/>
            <a:ext cx="2857521" cy="420974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Francesc  Miralles:Retrum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Content Placeholder 7" descr="imagesCA3PNV1O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57818" y="2357429"/>
            <a:ext cx="2857520" cy="4208875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86808" cy="1000132"/>
          </a:xfrm>
        </p:spPr>
        <p:txBody>
          <a:bodyPr>
            <a:noAutofit/>
          </a:bodyPr>
          <a:lstStyle/>
          <a:p>
            <a:pPr algn="ctr"/>
            <a:r>
              <a:rPr lang="hr-HR" sz="44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Jude Deveraux:Prava ljubav</a:t>
            </a:r>
            <a:endParaRPr lang="hr-HR" sz="44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71868" y="1428736"/>
            <a:ext cx="4972056" cy="4697427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86106" cy="46910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Tema:djevojka Alix nakon prekida s dečkom odlazi na otok Nantucket gdje otkriva mnogo tajna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Likovi :Jared, Caleb, Alix, Izzy,  Eric, Addy, Valentina </a:t>
            </a:r>
          </a:p>
          <a:p>
            <a:endParaRPr lang="hr-HR" sz="2800" dirty="0"/>
          </a:p>
        </p:txBody>
      </p:sp>
      <p:pic>
        <p:nvPicPr>
          <p:cNvPr id="11" name="Content Placeholder 10" descr="imagesCA92LM35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786314" y="1500174"/>
            <a:ext cx="3714776" cy="4754232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Djevojka Alix  nakon prekida s dečkom  odlazi na čarobni otok Nantucket studirati</a:t>
            </a:r>
          </a:p>
          <a:p>
            <a:r>
              <a:rPr lang="hr-HR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Saznaje da na otoku živi slavni arhitekt Jared Montgomery </a:t>
            </a:r>
          </a:p>
          <a:p>
            <a:r>
              <a:rPr lang="hr-HR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Premda se odmah zaljubljuje u njega odlucuje mu pokazati svoje skice medutim Jared nije imao vremena za nju</a:t>
            </a:r>
          </a:p>
          <a:p>
            <a:r>
              <a:rPr lang="hr-HR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sva uplakana  nazvala je tatu, a čim joj je to tata saznao nazvao  je Jareda kojemu je rekao da ju više nikada ne povrijedi inače da će se nositi s posljedicama</a:t>
            </a:r>
          </a:p>
          <a:p>
            <a:endParaRPr lang="hr-HR" sz="28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je dobila oporuku od jedne žene kako mora na otoku boraviti godinu dana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Jared je bio iznenađen kad je vidio Alixine skice 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Jared se je s vremenom zaljubio u Alix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mu je rekla kako njezina najbolja prijateljica Izzy treba mirno mjesto za vjenčanje i on joj je odgovorio da to može biti na ovom otoku u njegovom preljepom vrtu, ona se nato složila i odmah nazvala  svoju prijateljicu Izzy</a:t>
            </a:r>
          </a:p>
          <a:p>
            <a:endParaRPr lang="hr-HR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Izzy je bila presretna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Jared i Alix su postali par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nije mogla vjerovat kako je cjelo vrijeme u sobi bila u kontaktu s duhom(mrtvim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Calebom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hr-H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Kingsleyom</a:t>
            </a:r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Jaredovim djedom)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Jared joj je ispričao sve o nestaloj Valentini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je svakim danom istraživala podatke o nestanku Valentine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Kad je Alixin otac (Ken)  došao na otok posjetiti svoju kćer nije mu smetalo to što su njegova kćer i Jared u vezi </a:t>
            </a:r>
            <a:endParaRPr lang="hr-HR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Ken i Jared su počeli graditi kapelicu za Izzyino vjenčanje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je otkrila što se dogodilo s Valentinom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Jared je cjelo vrijeme bio u kontaktu s duhom njegovim djedom Calebom i bio je u šoku kad mu je djed rekao da je ubio svoju ženu Valentinu zato što je ona u njemu budila strast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Dogodila se promjena i vjenčanje je otkazano </a:t>
            </a:r>
          </a:p>
          <a:p>
            <a:r>
              <a:rPr lang="hr-H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Alix  je cjelo vrijeme tješila Izzy i kako su prošli mjeseci Izzy je Erica preboljela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rgbClr val="BB4FA3"/>
      </a:lt1>
      <a:dk2>
        <a:srgbClr val="E2A7C8"/>
      </a:dk2>
      <a:lt2>
        <a:srgbClr val="B23A7D"/>
      </a:lt2>
      <a:accent1>
        <a:srgbClr val="B83D68"/>
      </a:accent1>
      <a:accent2>
        <a:srgbClr val="92D050"/>
      </a:accent2>
      <a:accent3>
        <a:srgbClr val="842F73"/>
      </a:accent3>
      <a:accent4>
        <a:srgbClr val="E2A7C8"/>
      </a:accent4>
      <a:accent5>
        <a:srgbClr val="CF6DA4"/>
      </a:accent5>
      <a:accent6>
        <a:srgbClr val="FA8D3D"/>
      </a:accent6>
      <a:hlink>
        <a:srgbClr val="E2A7C8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639</Words>
  <Application>Microsoft Office PowerPoint</Application>
  <PresentationFormat>Prikaz na zaslonu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Theme</vt:lpstr>
      <vt:lpstr>Zašto čitati knjige?</vt:lpstr>
      <vt:lpstr>Slajd 2</vt:lpstr>
      <vt:lpstr>Neki primjeri iz knjižnice:</vt:lpstr>
      <vt:lpstr>Slajd 4</vt:lpstr>
      <vt:lpstr>Jude Deveraux:Prava ljubav</vt:lpstr>
      <vt:lpstr>Slajd 6</vt:lpstr>
      <vt:lpstr>Slajd 7</vt:lpstr>
      <vt:lpstr>Slajd 8</vt:lpstr>
      <vt:lpstr>Slajd 9</vt:lpstr>
      <vt:lpstr>Slajd 10</vt:lpstr>
      <vt:lpstr>Slajd 11</vt:lpstr>
      <vt:lpstr>Elizabeth Miles:Furija</vt:lpstr>
      <vt:lpstr>Slajd 13</vt:lpstr>
      <vt:lpstr>Slajd 14</vt:lpstr>
      <vt:lpstr>Slajd 15</vt:lpstr>
      <vt:lpstr>HVALA NA PAŽNJI!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Zašto čitati knjige?</dc:title>
  <dc:creator>korisnik</dc:creator>
  <cp:lastModifiedBy>*</cp:lastModifiedBy>
  <cp:revision>38</cp:revision>
  <dcterms:created xsi:type="dcterms:W3CDTF">2015-11-07T14:25:15Z</dcterms:created>
  <dcterms:modified xsi:type="dcterms:W3CDTF">2015-11-12T09:31:10Z</dcterms:modified>
</cp:coreProperties>
</file>