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599" autoAdjust="0"/>
  </p:normalViewPr>
  <p:slideViewPr>
    <p:cSldViewPr>
      <p:cViewPr varScale="1">
        <p:scale>
          <a:sx n="65" d="100"/>
          <a:sy n="65" d="100"/>
        </p:scale>
        <p:origin x="-127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C05B58-DEFB-4283-9243-D41320F831C5}" type="datetimeFigureOut">
              <a:rPr lang="hr-HR" smtClean="0"/>
              <a:t>4.12.2013.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2EC71-FD92-47E4-9D74-7FFB1649BD0D}" type="slidenum">
              <a:rPr lang="hr-HR" smtClean="0"/>
              <a:t>‹#›</a:t>
            </a:fld>
            <a:endParaRPr lang="hr-HR"/>
          </a:p>
        </p:txBody>
      </p:sp>
      <p:sp>
        <p:nvSpPr>
          <p:cNvPr id="32" name="Pravokut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avokut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avokut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avokut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56" name="Pravokut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avokut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avokut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avokut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C05B58-DEFB-4283-9243-D41320F831C5}" type="datetimeFigureOut">
              <a:rPr lang="hr-HR" smtClean="0"/>
              <a:t>4.12.2013.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2EC71-FD92-47E4-9D74-7FFB1649BD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C05B58-DEFB-4283-9243-D41320F831C5}" type="datetimeFigureOut">
              <a:rPr lang="hr-HR" smtClean="0"/>
              <a:t>4.12.2013.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2EC71-FD92-47E4-9D74-7FFB1649BD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C05B58-DEFB-4283-9243-D41320F831C5}" type="datetimeFigureOut">
              <a:rPr lang="hr-HR" smtClean="0"/>
              <a:t>4.12.2013.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2EC71-FD92-47E4-9D74-7FFB1649BD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ručno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Prostoručno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Prostoručno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Prostoručno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Prostoručno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Prostoručno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Prostoručno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Prostoručno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Prostoručno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Prostoručno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Prostoručno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Prostoručno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Prostoručno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Prostoručno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C05B58-DEFB-4283-9243-D41320F831C5}" type="datetimeFigureOut">
              <a:rPr lang="hr-HR" smtClean="0"/>
              <a:t>4.12.2013.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2EC71-FD92-47E4-9D74-7FFB1649BD0D}" type="slidenum">
              <a:rPr lang="hr-HR" smtClean="0"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avokut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avokut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C05B58-DEFB-4283-9243-D41320F831C5}" type="datetimeFigureOut">
              <a:rPr lang="hr-HR" smtClean="0"/>
              <a:t>4.12.2013.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2EC71-FD92-47E4-9D74-7FFB1649BD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avokut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C05B58-DEFB-4283-9243-D41320F831C5}" type="datetimeFigureOut">
              <a:rPr lang="hr-HR" smtClean="0"/>
              <a:t>4.12.2013.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2EC71-FD92-47E4-9D74-7FFB1649BD0D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Pravokut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avokut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avokut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avokut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avokut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avokut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avokut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C05B58-DEFB-4283-9243-D41320F831C5}" type="datetimeFigureOut">
              <a:rPr lang="hr-HR" smtClean="0"/>
              <a:t>4.12.2013.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2EC71-FD92-47E4-9D74-7FFB1649BD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C05B58-DEFB-4283-9243-D41320F831C5}" type="datetimeFigureOut">
              <a:rPr lang="hr-HR" smtClean="0"/>
              <a:t>4.12.2013.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2EC71-FD92-47E4-9D74-7FFB1649BD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C05B58-DEFB-4283-9243-D41320F831C5}" type="datetimeFigureOut">
              <a:rPr lang="hr-HR" smtClean="0"/>
              <a:t>4.12.2013.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C2EC71-FD92-47E4-9D74-7FFB1649BD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avni poveznik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avni poveznik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avni poveznik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avni poveznik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DC05B58-DEFB-4283-9243-D41320F831C5}" type="datetimeFigureOut">
              <a:rPr lang="hr-HR" smtClean="0"/>
              <a:t>4.12.2013.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AC2EC71-FD92-47E4-9D74-7FFB1649BD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avokut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avokut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avokut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DC05B58-DEFB-4283-9243-D41320F831C5}" type="datetimeFigureOut">
              <a:rPr lang="hr-HR" smtClean="0"/>
              <a:t>4.12.2013.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AC2EC71-FD92-47E4-9D74-7FFB1649BD0D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63688" y="2780928"/>
            <a:ext cx="6768752" cy="1687072"/>
          </a:xfrm>
          <a:solidFill>
            <a:schemeClr val="bg1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hr-HR" dirty="0" smtClean="0"/>
              <a:t>     </a:t>
            </a:r>
            <a:r>
              <a:rPr lang="hr-HR" sz="60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Trnoružica</a:t>
            </a:r>
            <a:endParaRPr lang="hr-HR" sz="6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871592" y="6021288"/>
            <a:ext cx="3272408" cy="692696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chemeClr val="bg1"/>
                </a:solidFill>
                <a:latin typeface="Blackadder ITC" pitchFamily="82" charset="0"/>
              </a:rPr>
              <a:t>Tara Vodopija </a:t>
            </a:r>
            <a:endParaRPr lang="hr-HR" sz="3200" dirty="0">
              <a:solidFill>
                <a:schemeClr val="bg1"/>
              </a:solidFill>
              <a:latin typeface="Blackadder ITC" pitchFamily="82" charset="0"/>
            </a:endParaRPr>
          </a:p>
        </p:txBody>
      </p:sp>
      <p:sp>
        <p:nvSpPr>
          <p:cNvPr id="4" name="Srce 3"/>
          <p:cNvSpPr/>
          <p:nvPr/>
        </p:nvSpPr>
        <p:spPr>
          <a:xfrm>
            <a:off x="899592" y="1052736"/>
            <a:ext cx="1296144" cy="936104"/>
          </a:xfrm>
          <a:prstGeom prst="hear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Srce 4"/>
          <p:cNvSpPr/>
          <p:nvPr/>
        </p:nvSpPr>
        <p:spPr>
          <a:xfrm>
            <a:off x="7092280" y="1052736"/>
            <a:ext cx="1296144" cy="936104"/>
          </a:xfrm>
          <a:prstGeom prst="hear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4294967295"/>
          </p:nvPr>
        </p:nvSpPr>
        <p:spPr>
          <a:xfrm>
            <a:off x="0" y="765175"/>
            <a:ext cx="3455988" cy="5184775"/>
          </a:xfrm>
        </p:spPr>
        <p:txBody>
          <a:bodyPr>
            <a:noAutofit/>
          </a:bodyPr>
          <a:lstStyle/>
          <a:p>
            <a:r>
              <a:rPr lang="hr-HR" sz="2400" dirty="0" smtClean="0">
                <a:latin typeface="Curlz MT" pitchFamily="82" charset="0"/>
              </a:rPr>
              <a:t>Jednom davno živjeli kralj i kraljica koji su silno željeli dijete. Jednoga je dana kraljica vidjela žabu koja joj je obećala kako će za godinu dana roditi kćerku. I uistinu, rodila se mala kraljevna, najljepše dijete koje su vidjeli. Kralj je organizirao veliko slavlje i pozvao sve vile osim jedne, jer je bilo 13 vila, a 12 tanjura</a:t>
            </a:r>
            <a:endParaRPr lang="hr-HR" sz="2400" dirty="0">
              <a:latin typeface="Curlz MT" pitchFamily="82" charset="0"/>
            </a:endParaRPr>
          </a:p>
        </p:txBody>
      </p:sp>
      <p:pic>
        <p:nvPicPr>
          <p:cNvPr id="5" name="Rezervirano mjesto sadržaja 4" descr="princeze45_2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580112" y="1196752"/>
            <a:ext cx="2952750" cy="4968875"/>
          </a:xfr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331640" y="260648"/>
            <a:ext cx="64807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Svi su na slavlju radosno darivali djevojčicu i kada je 11. završila, u prostoriju je ušla nepozvana vila i bacila prokletstvo na djevojčicu. Rekla je kako će se na svoj 15. rođendan ubosti na vreteno i umrijeti i tada jednostavno otišla. Svi su bili užasnuti. Ali jedina od pozvanih vila koja još nije dala svoj dar. Znajući da ne može skinuti prokletstvo ublažila ga je, i umjesto smrti, umanjila djevojčin urok na stogodišnji san. Iz sna je može probuditi samo poljubac prave ljubavi.</a:t>
            </a:r>
            <a:endParaRPr lang="hr-HR" i="1" dirty="0">
              <a:solidFill>
                <a:schemeClr val="bg2">
                  <a:lumMod val="60000"/>
                  <a:lumOff val="40000"/>
                </a:schemeClr>
              </a:solidFill>
              <a:latin typeface="Blackadder ITC" pitchFamily="82" charset="0"/>
            </a:endParaRPr>
          </a:p>
        </p:txBody>
      </p:sp>
      <p:pic>
        <p:nvPicPr>
          <p:cNvPr id="5" name="Slika 4" descr="trnoruzica-oblacenj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068960"/>
            <a:ext cx="4104456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6" name="Srce 5"/>
          <p:cNvSpPr/>
          <p:nvPr/>
        </p:nvSpPr>
        <p:spPr>
          <a:xfrm rot="20252734">
            <a:off x="416851" y="3018265"/>
            <a:ext cx="1080120" cy="1080120"/>
          </a:xfrm>
          <a:prstGeom prst="hear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rce 6"/>
          <p:cNvSpPr/>
          <p:nvPr/>
        </p:nvSpPr>
        <p:spPr>
          <a:xfrm rot="1477853">
            <a:off x="7628262" y="3100886"/>
            <a:ext cx="1080120" cy="1080120"/>
          </a:xfrm>
          <a:prstGeom prst="hear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5364088" y="836712"/>
            <a:ext cx="3078088" cy="5078313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perspectiveContrastingLeftFacing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vi-VN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Iako je kralj dao unišiti sva vretena u kraljevstvu, igrom slučaja djevojka je na 15 rođendan ostala sama i krenula istraživati prostorije u dvorcu. Tako je naletjela na jednu u kojoj je stara žena sjedila i prela. Znatiželja ju je nadvladala i željela je probati. Tada se prokletsvo ispunilo. Zaspala je odmah čvrstim snom koji se neće prekinuti sljedećih stotinu godina. Svi u carstvu su se zamrznuli tada i na tom mjestu, usred aktivnosti koju su obavljali. Čak su u muhe na zidu bile zamrznute u vremenu.</a:t>
            </a:r>
            <a:endParaRPr lang="hr-HR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Slika 5" descr="princeze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628800"/>
            <a:ext cx="3171202" cy="280453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115616" y="4653136"/>
            <a:ext cx="7128792" cy="2031325"/>
          </a:xfrm>
          <a:prstGeom prst="rect">
            <a:avLst/>
          </a:prstGeom>
          <a:scene3d>
            <a:camera prst="perspectiveRelaxed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vi-VN" dirty="0" smtClean="0">
                <a:solidFill>
                  <a:schemeClr val="bg1"/>
                </a:solidFill>
              </a:rPr>
              <a:t>Dvorac je sve više obavijalo divlje raslinje i korov i, kako se svijetom širila priča o uspavanoj lijepoj djevojci imenom Trnoružica, mnogi hrabri mladići su pokušavali doći do nje. No gusto raslinje i trnje su ih sprečavali pa čak nekim i oduzeli život. Nakon što je prošlo 100 godina, u gradu se pojavio neustrašivi mladić koji također odluči posjetiti ovaj začarani dvorac. Začudo njegova pojava imala je sasvim suprotan učinak na trnje. Ono se počelo razmicati i pretvarati u prekrasne cvjetove.</a:t>
            </a:r>
            <a:endParaRPr lang="hr-HR" dirty="0">
              <a:solidFill>
                <a:schemeClr val="bg1"/>
              </a:solidFill>
              <a:latin typeface="Blackadder ITC" pitchFamily="82" charset="0"/>
            </a:endParaRPr>
          </a:p>
        </p:txBody>
      </p:sp>
      <p:pic>
        <p:nvPicPr>
          <p:cNvPr id="3" name="Slika 2" descr="53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1340768"/>
            <a:ext cx="2286000" cy="25831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4" name="Srce 3"/>
          <p:cNvSpPr/>
          <p:nvPr/>
        </p:nvSpPr>
        <p:spPr>
          <a:xfrm rot="20182072">
            <a:off x="1331640" y="1988840"/>
            <a:ext cx="1080120" cy="1008112"/>
          </a:xfrm>
          <a:prstGeom prst="hear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Srce 4"/>
          <p:cNvSpPr/>
          <p:nvPr/>
        </p:nvSpPr>
        <p:spPr>
          <a:xfrm rot="585082">
            <a:off x="6953827" y="1857005"/>
            <a:ext cx="1080120" cy="1008112"/>
          </a:xfrm>
          <a:prstGeom prst="hear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547664" y="1052736"/>
            <a:ext cx="64087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urlz MT" pitchFamily="82" charset="0"/>
              </a:rPr>
              <a:t>zaspali, poput sluškinje koja je čerupala kokoš, kuhara koji se ljutio na dječaka, čitavu uspavanu svitu u velikoj dvorani. Napokon je pronašao i </a:t>
            </a:r>
            <a:r>
              <a:rPr lang="hr-HR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urlz MT" pitchFamily="82" charset="0"/>
              </a:rPr>
              <a:t>Trnoružicu</a:t>
            </a:r>
            <a:r>
              <a:rPr lang="hr-HR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urlz MT" pitchFamily="82" charset="0"/>
              </a:rPr>
              <a:t>. Jedan pogled na njeno lice bio je dovoljan da se zaljubi. poljubio ju je i odjednom se probudila. Zajedno s njom probudilo se i čitavo kraljevstvo i život se nastavio dalje baš kako je tekao i prije prokletstva, a </a:t>
            </a:r>
            <a:r>
              <a:rPr lang="hr-HR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urlz MT" pitchFamily="82" charset="0"/>
              </a:rPr>
              <a:t>Trnoružica</a:t>
            </a:r>
            <a:r>
              <a:rPr lang="hr-HR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urlz MT" pitchFamily="82" charset="0"/>
              </a:rPr>
              <a:t> i kraljević su živjeli sretno i radosno do kraja </a:t>
            </a:r>
            <a:r>
              <a:rPr lang="hr-HR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urlz MT" pitchFamily="82" charset="0"/>
              </a:rPr>
              <a:t>života.</a:t>
            </a:r>
            <a:r>
              <a:rPr lang="hr-HR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Curlz MT" pitchFamily="82" charset="0"/>
              </a:rPr>
              <a:t>Ušavši</a:t>
            </a:r>
            <a:r>
              <a:rPr lang="hr-HR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urlz MT" pitchFamily="82" charset="0"/>
              </a:rPr>
              <a:t> u odaje dvorca zatekao je ljude koji su</a:t>
            </a:r>
            <a:endParaRPr lang="hr-HR" dirty="0">
              <a:solidFill>
                <a:schemeClr val="bg2">
                  <a:lumMod val="60000"/>
                  <a:lumOff val="40000"/>
                </a:schemeClr>
              </a:solidFill>
              <a:latin typeface="Curlz MT" pitchFamily="82" charset="0"/>
            </a:endParaRPr>
          </a:p>
        </p:txBody>
      </p:sp>
      <p:pic>
        <p:nvPicPr>
          <p:cNvPr id="3" name="Slika 2" descr="2dc8h6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3645024"/>
            <a:ext cx="2016224" cy="25747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sp>
        <p:nvSpPr>
          <p:cNvPr id="4" name="Srce 3"/>
          <p:cNvSpPr/>
          <p:nvPr/>
        </p:nvSpPr>
        <p:spPr>
          <a:xfrm rot="20457747">
            <a:off x="1657724" y="4328595"/>
            <a:ext cx="1323978" cy="1338347"/>
          </a:xfrm>
          <a:prstGeom prst="hear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Srce 6"/>
          <p:cNvSpPr/>
          <p:nvPr/>
        </p:nvSpPr>
        <p:spPr>
          <a:xfrm rot="1012503">
            <a:off x="6924966" y="4413814"/>
            <a:ext cx="1296144" cy="1296144"/>
          </a:xfrm>
          <a:prstGeom prst="hear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7772400" cy="270091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hr-HR" sz="88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lackadder ITC" pitchFamily="82" charset="0"/>
              </a:rPr>
              <a:t> </a:t>
            </a:r>
            <a:r>
              <a:rPr lang="hr-HR" sz="96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lackadder ITC" pitchFamily="82" charset="0"/>
              </a:rPr>
              <a:t>Kraj </a:t>
            </a:r>
            <a:endParaRPr lang="hr-HR" sz="9600" dirty="0">
              <a:solidFill>
                <a:schemeClr val="bg2">
                  <a:lumMod val="60000"/>
                  <a:lumOff val="40000"/>
                </a:schemeClr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Prilagođeno 1">
      <a:dk1>
        <a:sysClr val="windowText" lastClr="000000"/>
      </a:dk1>
      <a:lt1>
        <a:sysClr val="window" lastClr="FFFFFF"/>
      </a:lt1>
      <a:dk2>
        <a:srgbClr val="B5216F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Livnic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58</TotalTime>
  <Words>440</Words>
  <Application>Microsoft Office PowerPoint</Application>
  <PresentationFormat>Prikaz na zaslonu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Metro</vt:lpstr>
      <vt:lpstr>     Trnoružica</vt:lpstr>
      <vt:lpstr>Slajd 2</vt:lpstr>
      <vt:lpstr>Slajd 3</vt:lpstr>
      <vt:lpstr>Slajd 4</vt:lpstr>
      <vt:lpstr>Slajd 5</vt:lpstr>
      <vt:lpstr>Slajd 6</vt:lpstr>
      <vt:lpstr> Kraj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Trnoružica</dc:title>
  <dc:creator>Zoran</dc:creator>
  <cp:lastModifiedBy>Zoran</cp:lastModifiedBy>
  <cp:revision>6</cp:revision>
  <dcterms:created xsi:type="dcterms:W3CDTF">2013-12-04T17:37:35Z</dcterms:created>
  <dcterms:modified xsi:type="dcterms:W3CDTF">2013-12-04T18:36:06Z</dcterms:modified>
</cp:coreProperties>
</file>