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F087-3ADA-4CAF-BB73-7BB74178182E}" type="datetimeFigureOut">
              <a:rPr lang="hr-HR" smtClean="0"/>
              <a:t>4.12.2013.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622E-948E-42CC-AABF-DAA0D4992785}" type="slidenum">
              <a:rPr lang="hr-HR" smtClean="0"/>
              <a:t>‹#›</a:t>
            </a:fld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F087-3ADA-4CAF-BB73-7BB74178182E}" type="datetimeFigureOut">
              <a:rPr lang="hr-HR" smtClean="0"/>
              <a:t>4.12.2013.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622E-948E-42CC-AABF-DAA0D49927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F087-3ADA-4CAF-BB73-7BB74178182E}" type="datetimeFigureOut">
              <a:rPr lang="hr-HR" smtClean="0"/>
              <a:t>4.12.2013.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622E-948E-42CC-AABF-DAA0D49927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F087-3ADA-4CAF-BB73-7BB74178182E}" type="datetimeFigureOut">
              <a:rPr lang="hr-HR" smtClean="0"/>
              <a:t>4.12.2013.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622E-948E-42CC-AABF-DAA0D4992785}" type="slidenum">
              <a:rPr lang="hr-HR" smtClean="0"/>
              <a:t>‹#›</a:t>
            </a:fld>
            <a:endParaRPr lang="hr-H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F087-3ADA-4CAF-BB73-7BB74178182E}" type="datetimeFigureOut">
              <a:rPr lang="hr-HR" smtClean="0"/>
              <a:t>4.12.2013.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622E-948E-42CC-AABF-DAA0D49927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F087-3ADA-4CAF-BB73-7BB74178182E}" type="datetimeFigureOut">
              <a:rPr lang="hr-HR" smtClean="0"/>
              <a:t>4.12.2013.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622E-948E-42CC-AABF-DAA0D49927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F087-3ADA-4CAF-BB73-7BB74178182E}" type="datetimeFigureOut">
              <a:rPr lang="hr-HR" smtClean="0"/>
              <a:t>4.12.2013.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622E-948E-42CC-AABF-DAA0D49927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F087-3ADA-4CAF-BB73-7BB74178182E}" type="datetimeFigureOut">
              <a:rPr lang="hr-HR" smtClean="0"/>
              <a:t>4.12.2013.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622E-948E-42CC-AABF-DAA0D49927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F087-3ADA-4CAF-BB73-7BB74178182E}" type="datetimeFigureOut">
              <a:rPr lang="hr-HR" smtClean="0"/>
              <a:t>4.12.2013.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622E-948E-42CC-AABF-DAA0D49927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F087-3ADA-4CAF-BB73-7BB74178182E}" type="datetimeFigureOut">
              <a:rPr lang="hr-HR" smtClean="0"/>
              <a:t>4.12.2013.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622E-948E-42CC-AABF-DAA0D49927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7F087-3ADA-4CAF-BB73-7BB74178182E}" type="datetimeFigureOut">
              <a:rPr lang="hr-HR" smtClean="0"/>
              <a:t>4.12.2013.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622E-948E-42CC-AABF-DAA0D4992785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A877F087-3ADA-4CAF-BB73-7BB74178182E}" type="datetimeFigureOut">
              <a:rPr lang="hr-HR" smtClean="0"/>
              <a:t>4.12.2013.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664622E-948E-42CC-AABF-DAA0D4992785}" type="slidenum">
              <a:rPr lang="hr-HR" smtClean="0"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9672" y="4581128"/>
            <a:ext cx="5118392" cy="936104"/>
          </a:xfrm>
        </p:spPr>
        <p:txBody>
          <a:bodyPr>
            <a:noAutofit/>
          </a:bodyPr>
          <a:lstStyle/>
          <a:p>
            <a:r>
              <a:rPr lang="hr-HR" sz="3600" dirty="0" smtClean="0">
                <a:solidFill>
                  <a:srgbClr val="FFC000"/>
                </a:solidFill>
              </a:rPr>
              <a:t>IZRADIO: ANTONIO ŠIMIĆ I DENIS VUKADIN</a:t>
            </a:r>
            <a:endParaRPr lang="hr-HR" sz="3600" dirty="0">
              <a:solidFill>
                <a:srgbClr val="FFC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7772400" cy="1470025"/>
          </a:xfrm>
        </p:spPr>
        <p:txBody>
          <a:bodyPr>
            <a:noAutofit/>
          </a:bodyPr>
          <a:lstStyle/>
          <a:p>
            <a:r>
              <a:rPr lang="hr-HR" sz="120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MAČAK</a:t>
            </a:r>
            <a:r>
              <a:rPr lang="hr-HR" sz="1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 </a:t>
            </a:r>
            <a:r>
              <a:rPr lang="hr-HR" sz="120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U </a:t>
            </a:r>
            <a:r>
              <a:rPr lang="hr-HR" sz="12000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ettenschweiler" pitchFamily="34" charset="0"/>
              </a:rPr>
              <a:t>ČIZMAMA</a:t>
            </a:r>
            <a:endParaRPr lang="hr-HR" sz="120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ettenschweiler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628800" y="5715000"/>
            <a:ext cx="8229600" cy="1143000"/>
          </a:xfrm>
        </p:spPr>
        <p:txBody>
          <a:bodyPr/>
          <a:lstStyle/>
          <a:p>
            <a:endParaRPr lang="hr-HR"/>
          </a:p>
        </p:txBody>
      </p:sp>
      <p:pic>
        <p:nvPicPr>
          <p:cNvPr id="4" name="Content Placeholder 3" descr="DSC04147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32656"/>
            <a:ext cx="353109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5411" y="795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hr-H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Mjesto radnje: u mlinu, na poljima, na kraljevstvu, u dvorcu</a:t>
            </a:r>
            <a:endParaRPr kumimoji="0" lang="hr-HR" sz="3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252" y="1946942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hr-H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Vrijeme radnje: nekada davno …</a:t>
            </a:r>
            <a:endParaRPr kumimoji="0" lang="hr-HR" sz="3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512" y="3056735"/>
            <a:ext cx="4572000" cy="240065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hr-HR" sz="3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Likovi:stari mlinar, trojica sinova, Mačak, čarobnjak, kralj, princeza, seljani</a:t>
            </a:r>
            <a:endParaRPr kumimoji="0" lang="hr-HR" sz="3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273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88840" y="5661248"/>
            <a:ext cx="8229600" cy="1143000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Content Placeholder 3" descr="DSC04158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644008" cy="3483006"/>
          </a:xfrm>
          <a:prstGeom prst="rect">
            <a:avLst/>
          </a:prstGeom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54429" y="30155"/>
            <a:ext cx="401351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hr-H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Jedan mlinar ostavi trojici sinova i jedino blago koje je imao: svoj mlin, svog magarca i mačka.</a:t>
            </a:r>
            <a:endParaRPr kumimoji="0" lang="hr-HR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393305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hr-HR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Stariji</a:t>
            </a:r>
            <a:r>
              <a:rPr kumimoji="0" lang="hr-H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dobi mlin, </a:t>
            </a:r>
            <a:r>
              <a:rPr kumimoji="0" lang="hr-HR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srednji</a:t>
            </a:r>
            <a:r>
              <a:rPr kumimoji="0" lang="hr-H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magarca, a </a:t>
            </a:r>
            <a:r>
              <a:rPr kumimoji="0" lang="hr-HR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najmlađi</a:t>
            </a:r>
            <a:r>
              <a:rPr kumimoji="0" lang="hr-H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 dobi samo mačka.</a:t>
            </a:r>
            <a:endParaRPr kumimoji="0" lang="hr-HR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6016" y="3933056"/>
            <a:ext cx="4572000" cy="216059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hr-HR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Ne budite tužni, gospodaru, samo mi dajte vreću i par čizama da odem u šikaru; vidjet ćete da vas nije zapao tako loš dio kao što mislite.</a:t>
            </a:r>
            <a:endParaRPr kumimoji="0" lang="hr-HR" sz="24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397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0908704" y="1801368"/>
            <a:ext cx="72008" cy="45719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pic>
        <p:nvPicPr>
          <p:cNvPr id="4" name="Content Placeholder 3" descr="DSC04150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7" y="1556792"/>
            <a:ext cx="412985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0"/>
            <a:ext cx="8892480" cy="622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Kad je Mačak dobio što je tražio, navuče hrabro čizme i stavi vreću na leđa. Uze uzice vreće prednjom šapom, i ode u jednu ogradu gdje je bilo puno divljih zečeva. Stavi u vreću mekinje i zamku, ispruži se kao mrtav i počeka …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Čim on leže, dobi zadovoljštinu; mladi zečić uđe u njegovu vreću, a gazda Mačak povuče odmah uzice, uhvati ga i nemilosrdno ubi.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Plijen odnese kralju.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Drugi put uhvati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jarebice. Također ih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odnese kralju. Kralj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im se obradova.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Mačak tako nastavi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dva ili tri mjeseca, i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uvijek je donosio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  divljač kralju koju je </a:t>
            </a:r>
          </a:p>
          <a:p>
            <a:pPr marL="342900" lvl="0" indent="-34290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0" lang="hr-H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“lovio njegov gospodar”.</a:t>
            </a:r>
            <a:endParaRPr kumimoji="0" lang="hr-HR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55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4283968" cy="5976664"/>
          </a:xfrm>
        </p:spPr>
        <p:txBody>
          <a:bodyPr>
            <a:normAutofit fontScale="90000"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hr-HR" sz="2500" kern="0" dirty="0">
                <a:solidFill>
                  <a:srgbClr val="FFFF00"/>
                </a:solidFill>
                <a:latin typeface="Verdana"/>
                <a:ea typeface="+mn-ea"/>
                <a:cs typeface="+mn-cs"/>
              </a:rPr>
              <a:t>Jednog dana Mačak sazna da bi kralj trebao ići u šetnju s kćerkom, najljepšom princezom na svijetu.</a:t>
            </a:r>
            <a:br>
              <a:rPr lang="hr-HR" sz="2500" kern="0" dirty="0">
                <a:solidFill>
                  <a:srgbClr val="FFFF00"/>
                </a:solidFill>
                <a:latin typeface="Verdana"/>
                <a:ea typeface="+mn-ea"/>
                <a:cs typeface="+mn-cs"/>
              </a:rPr>
            </a:br>
            <a:r>
              <a:rPr lang="hr-HR" sz="2500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+mn-ea"/>
                <a:cs typeface="+mn-cs"/>
              </a:rPr>
              <a:t>- Budete li me htjeli slušati, uspjeh vam je zajamčen: vi se samo trebate kupati u rijeci, na mjestu koje ću vam pokazati, a ostalo prepustite meni.</a:t>
            </a:r>
            <a:br>
              <a:rPr lang="hr-HR" sz="2500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/>
                <a:ea typeface="+mn-ea"/>
                <a:cs typeface="+mn-cs"/>
              </a:rPr>
            </a:br>
            <a:r>
              <a:rPr lang="hr-HR" sz="2500" kern="0" dirty="0">
                <a:solidFill>
                  <a:srgbClr val="FFFF00"/>
                </a:solidFill>
                <a:latin typeface="Verdana"/>
                <a:ea typeface="+mn-ea"/>
                <a:cs typeface="+mn-cs"/>
              </a:rPr>
              <a:t>Markiz Karabas (najmlađi sin) uradi sve što je Mačak od njega tražio.</a:t>
            </a:r>
            <a:r>
              <a:rPr lang="hr-HR" sz="2500" kern="0" dirty="0">
                <a:solidFill>
                  <a:srgbClr val="006699"/>
                </a:solidFill>
                <a:latin typeface="Verdana"/>
                <a:ea typeface="+mn-ea"/>
                <a:cs typeface="+mn-cs"/>
              </a:rPr>
              <a:t/>
            </a:r>
            <a:br>
              <a:rPr lang="hr-HR" sz="2500" kern="0" dirty="0">
                <a:solidFill>
                  <a:srgbClr val="006699"/>
                </a:solidFill>
                <a:latin typeface="Verdana"/>
                <a:ea typeface="+mn-ea"/>
                <a:cs typeface="+mn-cs"/>
              </a:rPr>
            </a:br>
            <a:endParaRPr lang="hr-HR" dirty="0"/>
          </a:p>
        </p:txBody>
      </p:sp>
      <p:pic>
        <p:nvPicPr>
          <p:cNvPr id="4" name="Content Placeholder 3" descr="DSC04151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1268760"/>
            <a:ext cx="4822169" cy="453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72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DSC04153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24744"/>
            <a:ext cx="410445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82413" y="476672"/>
            <a:ext cx="4572000" cy="625094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hr-HR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 </a:t>
            </a:r>
            <a:r>
              <a:rPr kumimoji="0" lang="hr-HR" sz="23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Upomoć! Upomoć! Gospodin markiz Karabas se utapa!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hr-HR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Čuvši graju, kralj proviri iz kočije, i prepoznavši Mačka, naredi straži da mu se pomogne. Kralj je zatražio od markiza da im se pridruži.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hr-HR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Mačak je trčao pred njima i svim seljanima na poljima i livadama govorio da kažu kralju da sve pripada markizu Karabasu inače će ih </a:t>
            </a:r>
            <a:r>
              <a:rPr kumimoji="0" lang="hr-HR" sz="23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“samljeti kao meso što se melje za paštetu”.</a:t>
            </a:r>
            <a:endParaRPr kumimoji="0" lang="hr-HR" sz="23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23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Content Placeholder 4" descr="DSC0415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554" y="3356992"/>
            <a:ext cx="4308446" cy="34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SC041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54" y="0"/>
            <a:ext cx="4308446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3554" y="332656"/>
            <a:ext cx="4572000" cy="63894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hr-H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Mačak stiže i u dvorac opasnoga čarobnjaka. Sav posjed kuda je kralj prolazio pripadao je tom čarobnjaku.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hr-H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Mačak ga mudro prevari i nagovori ga da se pretvori u lava, pa u miša. Skoči na njega i proguta ga.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hr-HR" sz="2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 </a:t>
            </a:r>
            <a:r>
              <a:rPr kumimoji="0" lang="hr-HR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Dobro došli, Vaše Veličanstvo, u dvorac gospodina markiza Karabasa!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hr-HR" sz="22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- Kako, gospodine markize – uskliknu kralj – i taj dvorac je vaš!? Nema ništa ljepše od ovog dvora i zgrada koje ga okružuju.</a:t>
            </a:r>
            <a:endParaRPr kumimoji="0" lang="hr-HR" sz="2200" b="1" i="1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86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DSC04156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11" y="-99392"/>
            <a:ext cx="3725416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SC041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84984"/>
            <a:ext cx="3707904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27984" y="116632"/>
            <a:ext cx="4032448" cy="608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hr-HR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n-ea"/>
                <a:cs typeface="+mn-cs"/>
              </a:rPr>
              <a:t>- Ovisi samo o vama, gospodine markiže, hoćete li mi postati zet.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hr-H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Markiz prihvati tu veliku čast i istog se dana oženi princezom koja je bila luda za njim.</a:t>
            </a:r>
          </a:p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0" lang="hr-H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Mačak postade velik gospodin, a miševe je otad lovio samo da bi se zabavio.</a:t>
            </a:r>
            <a:endParaRPr kumimoji="0" lang="hr-HR" sz="28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91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800" y="4797152"/>
            <a:ext cx="2520280" cy="1575048"/>
          </a:xfrm>
        </p:spPr>
        <p:txBody>
          <a:bodyPr>
            <a:noAutofit/>
          </a:bodyPr>
          <a:lstStyle/>
          <a:p>
            <a:r>
              <a:rPr lang="hr-HR" sz="9600" dirty="0" smtClean="0">
                <a:solidFill>
                  <a:srgbClr val="FFFF00"/>
                </a:solidFill>
                <a:latin typeface="Goudy Stout" pitchFamily="18" charset="0"/>
              </a:rPr>
              <a:t>KRAJ</a:t>
            </a:r>
            <a:endParaRPr lang="hr-HR" sz="9600" dirty="0">
              <a:solidFill>
                <a:srgbClr val="FFFF00"/>
              </a:solidFill>
              <a:latin typeface="Goudy Stou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hr-HR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7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69</TotalTime>
  <Words>458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Horizon</vt:lpstr>
      <vt:lpstr>MAČAK U ČIZMAMA</vt:lpstr>
      <vt:lpstr>PowerPoint Presentation</vt:lpstr>
      <vt:lpstr>PowerPoint Presentation</vt:lpstr>
      <vt:lpstr>PowerPoint Presentation</vt:lpstr>
      <vt:lpstr>Jednog dana Mačak sazna da bi kralj trebao ići u šetnju s kćerkom, najljepšom princezom na svijetu. - Budete li me htjeli slušati, uspjeh vam je zajamčen: vi se samo trebate kupati u rijeci, na mjestu koje ću vam pokazati, a ostalo prepustite meni. Markiz Karabas (najmlađi sin) uradi sve što je Mačak od njega tražio. </vt:lpstr>
      <vt:lpstr>PowerPoint Presentation</vt:lpstr>
      <vt:lpstr>PowerPoint Presentation</vt:lpstr>
      <vt:lpstr>PowerPoint Presentation</vt:lpstr>
      <vt:lpstr>KRAJ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MAČAK U ČIZMAMA</dc:title>
  <dc:creator>marinko</dc:creator>
  <cp:lastModifiedBy> marinko</cp:lastModifiedBy>
  <cp:revision>8</cp:revision>
  <dcterms:created xsi:type="dcterms:W3CDTF">2008-01-10T04:30:00Z</dcterms:created>
  <dcterms:modified xsi:type="dcterms:W3CDTF">2013-12-04T12:24:56Z</dcterms:modified>
</cp:coreProperties>
</file>