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2" r:id="rId4"/>
    <p:sldId id="257" r:id="rId5"/>
    <p:sldId id="263" r:id="rId6"/>
    <p:sldId id="258" r:id="rId7"/>
    <p:sldId id="261" r:id="rId8"/>
    <p:sldId id="259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4598" autoAdjust="0"/>
  </p:normalViewPr>
  <p:slideViewPr>
    <p:cSldViewPr>
      <p:cViewPr varScale="1">
        <p:scale>
          <a:sx n="110" d="100"/>
          <a:sy n="110" d="100"/>
        </p:scale>
        <p:origin x="-5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1DFBF9-110C-4792-A7D6-3660F8FDDA9D}" type="datetimeFigureOut">
              <a:rPr lang="sr-Latn-CS" smtClean="0"/>
              <a:pPr/>
              <a:t>12.12.2013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71B8C-1920-4FA1-9FD9-DFE61A09EA6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2" name="Pravokutni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avokutni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avokutni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avokutni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avokutni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56" name="Pravokutni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avokutni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avokutni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avokutni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1DFBF9-110C-4792-A7D6-3660F8FDDA9D}" type="datetimeFigureOut">
              <a:rPr lang="sr-Latn-CS" smtClean="0"/>
              <a:pPr/>
              <a:t>12.12.2013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71B8C-1920-4FA1-9FD9-DFE61A09EA6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1DFBF9-110C-4792-A7D6-3660F8FDDA9D}" type="datetimeFigureOut">
              <a:rPr lang="sr-Latn-CS" smtClean="0"/>
              <a:pPr/>
              <a:t>12.12.2013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71B8C-1920-4FA1-9FD9-DFE61A09EA6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1DFBF9-110C-4792-A7D6-3660F8FDDA9D}" type="datetimeFigureOut">
              <a:rPr lang="sr-Latn-CS" smtClean="0"/>
              <a:pPr/>
              <a:t>12.12.2013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71B8C-1920-4FA1-9FD9-DFE61A09EA6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ručno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Prostoručno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Prostoručno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Prostoručno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Prostoručno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Prostoručno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Prostoručno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Prostoručno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Prostoručno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Prostoručno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Prostoručno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Prostoručno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Prostoručno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Prostoručno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Prostoručno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1DFBF9-110C-4792-A7D6-3660F8FDDA9D}" type="datetimeFigureOut">
              <a:rPr lang="sr-Latn-CS" smtClean="0"/>
              <a:pPr/>
              <a:t>12.12.2013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71B8C-1920-4FA1-9FD9-DFE61A09EA6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avokutni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avokutni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utni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1DFBF9-110C-4792-A7D6-3660F8FDDA9D}" type="datetimeFigureOut">
              <a:rPr lang="sr-Latn-CS" smtClean="0"/>
              <a:pPr/>
              <a:t>12.12.2013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71B8C-1920-4FA1-9FD9-DFE61A09EA6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avokutni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1DFBF9-110C-4792-A7D6-3660F8FDDA9D}" type="datetimeFigureOut">
              <a:rPr lang="sr-Latn-CS" smtClean="0"/>
              <a:pPr/>
              <a:t>12.12.2013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71B8C-1920-4FA1-9FD9-DFE61A09EA6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Pravokutni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avokutni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avokutni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avokutni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avokutni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avokutni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avokutni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avokutni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1DFBF9-110C-4792-A7D6-3660F8FDDA9D}" type="datetimeFigureOut">
              <a:rPr lang="sr-Latn-CS" smtClean="0"/>
              <a:pPr/>
              <a:t>12.12.2013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71B8C-1920-4FA1-9FD9-DFE61A09EA6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1DFBF9-110C-4792-A7D6-3660F8FDDA9D}" type="datetimeFigureOut">
              <a:rPr lang="sr-Latn-CS" smtClean="0"/>
              <a:pPr/>
              <a:t>12.12.2013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71B8C-1920-4FA1-9FD9-DFE61A09EA6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1DFBF9-110C-4792-A7D6-3660F8FDDA9D}" type="datetimeFigureOut">
              <a:rPr lang="sr-Latn-CS" smtClean="0"/>
              <a:pPr/>
              <a:t>12.12.2013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71B8C-1920-4FA1-9FD9-DFE61A09EA6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Ravni poveznik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avni poveznik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ni poveznik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ni poveznik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avni poveznik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ni poveznik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avni poveznik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vni poveznik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vni poveznik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21DFBF9-110C-4792-A7D6-3660F8FDDA9D}" type="datetimeFigureOut">
              <a:rPr lang="sr-Latn-CS" smtClean="0"/>
              <a:pPr/>
              <a:t>12.12.2013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6C71B8C-1920-4FA1-9FD9-DFE61A09EA6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utni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avokutni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avokutni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avokutni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21DFBF9-110C-4792-A7D6-3660F8FDDA9D}" type="datetimeFigureOut">
              <a:rPr lang="sr-Latn-CS" smtClean="0"/>
              <a:pPr/>
              <a:t>12.12.2013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6C71B8C-1920-4FA1-9FD9-DFE61A09EA6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hr-HR" dirty="0" smtClean="0"/>
              <a:t>Kazališna predstava:</a:t>
            </a:r>
            <a:br>
              <a:rPr lang="hr-HR" dirty="0" smtClean="0"/>
            </a:br>
            <a:r>
              <a:rPr lang="hr-HR" dirty="0" smtClean="0"/>
              <a:t>Rođenje</a:t>
            </a:r>
            <a:endParaRPr lang="hr-HR" dirty="0"/>
          </a:p>
        </p:txBody>
      </p:sp>
      <p:pic>
        <p:nvPicPr>
          <p:cNvPr id="4" name="Slika 3" descr="DSC002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778" y="389659"/>
            <a:ext cx="3067527" cy="2896465"/>
          </a:xfrm>
          <a:prstGeom prst="rect">
            <a:avLst/>
          </a:prstGeom>
        </p:spPr>
      </p:pic>
      <p:pic>
        <p:nvPicPr>
          <p:cNvPr id="5" name="Slika 4" descr="DSC002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1071546"/>
            <a:ext cx="4786925" cy="3182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57224" y="1142984"/>
            <a:ext cx="7772400" cy="4572000"/>
          </a:xfrm>
        </p:spPr>
        <p:txBody>
          <a:bodyPr>
            <a:noAutofit/>
          </a:bodyPr>
          <a:lstStyle/>
          <a:p>
            <a:r>
              <a:rPr lang="hr-HR" sz="4800" dirty="0" smtClean="0"/>
              <a:t>književni rod:</a:t>
            </a:r>
          </a:p>
          <a:p>
            <a:r>
              <a:rPr lang="hr-HR" sz="4800" dirty="0" smtClean="0"/>
              <a:t>dramska vrsta:</a:t>
            </a:r>
          </a:p>
          <a:p>
            <a:r>
              <a:rPr lang="hr-HR" sz="4800" dirty="0" smtClean="0"/>
              <a:t>monolog:</a:t>
            </a:r>
          </a:p>
          <a:p>
            <a:r>
              <a:rPr lang="hr-HR" sz="4800" dirty="0" smtClean="0"/>
              <a:t>monodrama</a:t>
            </a:r>
          </a:p>
          <a:p>
            <a:r>
              <a:rPr lang="hr-HR" sz="4800" dirty="0" smtClean="0"/>
              <a:t>interakcija s publikom</a:t>
            </a:r>
          </a:p>
          <a:p>
            <a:r>
              <a:rPr lang="hr-HR" sz="4800" dirty="0" smtClean="0"/>
              <a:t>katarza</a:t>
            </a:r>
          </a:p>
          <a:p>
            <a:endParaRPr lang="hr-H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DSC002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1831" y="1784350"/>
            <a:ext cx="687753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Autor predstave:</a:t>
            </a:r>
            <a:br>
              <a:rPr lang="hr-HR" b="1" dirty="0" smtClean="0"/>
            </a:br>
            <a:r>
              <a:rPr lang="hr-HR" b="1" dirty="0" smtClean="0"/>
              <a:t> Zijah Sokolović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hr-HR" sz="2800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3600" b="1" dirty="0" smtClean="0"/>
              <a:t>Glumac</a:t>
            </a:r>
            <a:r>
              <a:rPr lang="hr-HR" sz="3600" dirty="0" smtClean="0"/>
              <a:t>-filmovi : Otok, Zabranjen, Inat…</a:t>
            </a:r>
          </a:p>
          <a:p>
            <a:r>
              <a:rPr lang="hr-HR" sz="3600" b="1" dirty="0" smtClean="0"/>
              <a:t>Monodrama </a:t>
            </a:r>
            <a:r>
              <a:rPr lang="hr-HR" sz="3600" i="1" dirty="0" smtClean="0"/>
              <a:t>Glumac </a:t>
            </a:r>
            <a:r>
              <a:rPr lang="hr-HR" sz="3600" i="1" dirty="0" err="1" smtClean="0"/>
              <a:t>je..</a:t>
            </a:r>
            <a:r>
              <a:rPr lang="hr-HR" sz="3600" i="1" dirty="0" smtClean="0"/>
              <a:t>. </a:t>
            </a:r>
            <a:r>
              <a:rPr lang="hr-HR" sz="3600" i="1" dirty="0" err="1" smtClean="0"/>
              <a:t>glumac..</a:t>
            </a:r>
            <a:r>
              <a:rPr lang="hr-HR" sz="3600" i="1" dirty="0" smtClean="0"/>
              <a:t>. - </a:t>
            </a:r>
            <a:r>
              <a:rPr lang="hr-HR" sz="3600" dirty="0" smtClean="0"/>
              <a:t>igrana je u dvadeset zemalja svijeta</a:t>
            </a:r>
          </a:p>
          <a:p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 descr="ZIJAH SOKOLOVI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57364"/>
            <a:ext cx="4299275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 descr="DSC0029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95747"/>
            <a:ext cx="4040188" cy="2685807"/>
          </a:xfrm>
        </p:spPr>
      </p:pic>
      <p:pic>
        <p:nvPicPr>
          <p:cNvPr id="8" name="Rezervirano mjesto sadržaja 7" descr="DSC0028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095219"/>
            <a:ext cx="4041775" cy="2686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643073"/>
          </a:xfrm>
        </p:spPr>
        <p:txBody>
          <a:bodyPr/>
          <a:lstStyle/>
          <a:p>
            <a:r>
              <a:rPr lang="hr-HR" dirty="0" smtClean="0"/>
              <a:t> Glumac: Dražen </a:t>
            </a:r>
            <a:r>
              <a:rPr lang="hr-HR" dirty="0" err="1" smtClean="0"/>
              <a:t>Šivak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00320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4" name="Slika 3" descr="Dražen Šiva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500174"/>
            <a:ext cx="2240555" cy="2500330"/>
          </a:xfrm>
          <a:prstGeom prst="rect">
            <a:avLst/>
          </a:prstGeom>
        </p:spPr>
      </p:pic>
      <p:pic>
        <p:nvPicPr>
          <p:cNvPr id="5" name="Slika 4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286124"/>
            <a:ext cx="2190757" cy="2876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758138" cy="854984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785794"/>
            <a:ext cx="7772400" cy="5569766"/>
          </a:xfrm>
        </p:spPr>
        <p:txBody>
          <a:bodyPr>
            <a:normAutofit fontScale="92500" lnSpcReduction="20000"/>
          </a:bodyPr>
          <a:lstStyle/>
          <a:p>
            <a:r>
              <a:rPr lang="hr-HR" sz="3500" dirty="0" smtClean="0"/>
              <a:t>Nagrada hrvatskog glumišta za najboljeg mladog glumca 1997.</a:t>
            </a:r>
          </a:p>
          <a:p>
            <a:r>
              <a:rPr lang="hr-HR" sz="3500" dirty="0" smtClean="0"/>
              <a:t>Nagrada za najboljeg glumca; Festival MMTM, 1998.</a:t>
            </a:r>
          </a:p>
          <a:p>
            <a:r>
              <a:rPr lang="hr-HR" sz="3500" dirty="0" smtClean="0"/>
              <a:t>Nagrada za najboljeg mladog glumca; Festival glumca , Vinkovci, 1998.</a:t>
            </a:r>
          </a:p>
          <a:p>
            <a:r>
              <a:rPr lang="hr-HR" sz="3500" dirty="0" smtClean="0"/>
              <a:t>nominacija za Najboljeg mladog glumca, Festival malih scena , 1999.</a:t>
            </a:r>
          </a:p>
          <a:p>
            <a:r>
              <a:rPr lang="hr-HR" sz="3500" dirty="0" smtClean="0"/>
              <a:t>Nagrada hrvatskog glumišta za najboljeg glumca u dječjim predstavama, 2003.</a:t>
            </a:r>
          </a:p>
          <a:p>
            <a:r>
              <a:rPr lang="hr-HR" sz="3500" dirty="0" smtClean="0"/>
              <a:t>Nagrada hrvatskog glumišta za najboljeg sporednog glumca, 2004.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Osobni dojam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72006"/>
          </a:xfrm>
        </p:spPr>
        <p:txBody>
          <a:bodyPr>
            <a:normAutofit/>
          </a:bodyPr>
          <a:lstStyle/>
          <a:p>
            <a:r>
              <a:rPr lang="hr-HR" dirty="0"/>
              <a:t>f</a:t>
            </a:r>
            <a:r>
              <a:rPr lang="hr-HR" dirty="0" smtClean="0"/>
              <a:t>ora</a:t>
            </a:r>
          </a:p>
          <a:p>
            <a:r>
              <a:rPr lang="hr-HR" dirty="0"/>
              <a:t>s</a:t>
            </a:r>
            <a:r>
              <a:rPr lang="hr-HR" dirty="0" smtClean="0"/>
              <a:t>miješno</a:t>
            </a:r>
          </a:p>
          <a:p>
            <a:r>
              <a:rPr lang="hr-HR" dirty="0"/>
              <a:t>p</a:t>
            </a:r>
            <a:r>
              <a:rPr lang="hr-HR" dirty="0" smtClean="0"/>
              <a:t>oučna</a:t>
            </a:r>
          </a:p>
          <a:p>
            <a:r>
              <a:rPr lang="hr-HR" dirty="0"/>
              <a:t>u</a:t>
            </a:r>
            <a:r>
              <a:rPr lang="hr-HR" dirty="0" smtClean="0"/>
              <a:t>zbudljiva</a:t>
            </a:r>
          </a:p>
          <a:p>
            <a:r>
              <a:rPr lang="hr-HR" dirty="0"/>
              <a:t>z</a:t>
            </a:r>
            <a:r>
              <a:rPr lang="hr-HR" dirty="0" smtClean="0"/>
              <a:t>abavna</a:t>
            </a:r>
          </a:p>
          <a:p>
            <a:r>
              <a:rPr lang="hr-HR" dirty="0"/>
              <a:t>z</a:t>
            </a:r>
            <a:r>
              <a:rPr lang="hr-HR" dirty="0" smtClean="0"/>
              <a:t>animljiva</a:t>
            </a:r>
          </a:p>
          <a:p>
            <a:r>
              <a:rPr lang="hr-HR" dirty="0"/>
              <a:t>o</a:t>
            </a:r>
            <a:r>
              <a:rPr lang="hr-HR" dirty="0" smtClean="0"/>
              <a:t>dlična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238</TotalTime>
  <Words>120</Words>
  <Application>Microsoft Office PowerPoint</Application>
  <PresentationFormat>Prikaz na zaslonu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Metro</vt:lpstr>
      <vt:lpstr>Kazališna predstava: Rođenje</vt:lpstr>
      <vt:lpstr>Slajd 2</vt:lpstr>
      <vt:lpstr>Slajd 3</vt:lpstr>
      <vt:lpstr>Autor predstave:  Zijah Sokolović</vt:lpstr>
      <vt:lpstr>Slajd 5</vt:lpstr>
      <vt:lpstr> Glumac: Dražen Šivak</vt:lpstr>
      <vt:lpstr>Slajd 7</vt:lpstr>
      <vt:lpstr>Osobni dojam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Kazališna predstava:Rođenje</dc:title>
  <dc:creator>*</dc:creator>
  <cp:lastModifiedBy>*</cp:lastModifiedBy>
  <cp:revision>26</cp:revision>
  <dcterms:created xsi:type="dcterms:W3CDTF">2013-11-21T07:55:35Z</dcterms:created>
  <dcterms:modified xsi:type="dcterms:W3CDTF">2013-12-12T08:47:07Z</dcterms:modified>
</cp:coreProperties>
</file>