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5282B-DCDA-9917-E69D-0FD7CD343402}" v="201" dt="2021-04-20T18:26:33.249"/>
    <p1510:client id="{C19DCCD8-165D-4DCB-9F94-5192D23219EE}" v="186" dt="2021-04-20T10:08:28.847"/>
    <p1510:client id="{DD08C636-F379-BBA6-0105-03B39109BF71}" v="3789" dt="2021-04-20T18:07:4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5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4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71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6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5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3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3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9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8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3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6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8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754" y="3427382"/>
            <a:ext cx="8423573" cy="329428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b="1" i="1" dirty="0">
                <a:solidFill>
                  <a:schemeClr val="tx1"/>
                </a:solidFill>
              </a:rPr>
              <a:t>DAN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PLANETE ZEMLJE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22.04.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sz="1050" b="1" i="1" dirty="0">
                <a:solidFill>
                  <a:schemeClr val="tx1"/>
                </a:solidFill>
              </a:rPr>
              <a:t>                                                                                                           </a:t>
            </a:r>
            <a:r>
              <a:rPr lang="en-US" sz="1400" b="1" i="1" dirty="0">
                <a:solidFill>
                  <a:schemeClr val="tx1"/>
                </a:solidFill>
              </a:rPr>
              <a:t>                                </a:t>
            </a:r>
            <a:r>
              <a:rPr lang="en-US" sz="1400" b="1" i="1" dirty="0">
                <a:solidFill>
                  <a:srgbClr val="FF0000"/>
                </a:solidFill>
              </a:rPr>
              <a:t> </a:t>
            </a:r>
            <a:r>
              <a:rPr lang="en-US" sz="1400" b="1" i="1" dirty="0">
                <a:solidFill>
                  <a:srgbClr val="7030A0"/>
                </a:solidFill>
              </a:rPr>
              <a:t>Kristijan Nemet, 6.b</a:t>
            </a:r>
            <a:br>
              <a:rPr lang="en-US" sz="1400" b="1" i="1" dirty="0">
                <a:solidFill>
                  <a:srgbClr val="7030A0"/>
                </a:solidFill>
              </a:rPr>
            </a:br>
            <a:r>
              <a:rPr lang="en-US" sz="1400" b="1" i="1" dirty="0">
                <a:solidFill>
                  <a:srgbClr val="7030A0"/>
                </a:solidFill>
              </a:rPr>
              <a:t>                                                                                                              </a:t>
            </a:r>
            <a:r>
              <a:rPr lang="en-US" sz="1400" b="1" i="1" dirty="0" err="1">
                <a:solidFill>
                  <a:srgbClr val="7030A0"/>
                </a:solidFill>
              </a:rPr>
              <a:t>Osnovna</a:t>
            </a:r>
            <a:r>
              <a:rPr lang="en-US" sz="1400" b="1" i="1" dirty="0">
                <a:solidFill>
                  <a:srgbClr val="7030A0"/>
                </a:solidFill>
              </a:rPr>
              <a:t> </a:t>
            </a:r>
            <a:r>
              <a:rPr lang="en-US" sz="1400" b="1" i="1" dirty="0" err="1">
                <a:solidFill>
                  <a:srgbClr val="7030A0"/>
                </a:solidFill>
              </a:rPr>
              <a:t>škola</a:t>
            </a:r>
            <a:r>
              <a:rPr lang="en-US" sz="1400" b="1" i="1" dirty="0">
                <a:solidFill>
                  <a:srgbClr val="7030A0"/>
                </a:solidFill>
              </a:rPr>
              <a:t> Tar-</a:t>
            </a:r>
            <a:r>
              <a:rPr lang="en-US" sz="1400" b="1" i="1" dirty="0" err="1">
                <a:solidFill>
                  <a:srgbClr val="7030A0"/>
                </a:solidFill>
              </a:rPr>
              <a:t>Vabriga</a:t>
            </a:r>
            <a:br>
              <a:rPr lang="en-US" sz="1400" b="1" i="1" dirty="0">
                <a:solidFill>
                  <a:srgbClr val="7030A0"/>
                </a:solidFill>
              </a:rPr>
            </a:br>
            <a:endParaRPr lang="en-US" sz="1400" b="1" i="1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9D8EEF-AF74-4D1D-AB13-CC0A4AA4BF33}"/>
              </a:ext>
            </a:extLst>
          </p:cNvPr>
          <p:cNvSpPr txBox="1"/>
          <p:nvPr/>
        </p:nvSpPr>
        <p:spPr>
          <a:xfrm>
            <a:off x="313808" y="704899"/>
            <a:ext cx="653426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Zašto obilježavamo Dan planeta Zemlje?</a:t>
            </a:r>
          </a:p>
          <a:p>
            <a:endParaRPr lang="en-US" b="1" dirty="0">
              <a:solidFill>
                <a:schemeClr val="accent2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* Dan planeta Zemlje svake se godine obilježava  22.4 kako </a:t>
            </a:r>
            <a:r>
              <a:rPr lang="en-US">
                <a:ea typeface="+mn-lt"/>
                <a:cs typeface="+mn-lt"/>
              </a:rPr>
              <a:t>bi se jačala svijest ljudi prema prirodi i okolišu.</a:t>
            </a:r>
          </a:p>
          <a:p>
            <a:r>
              <a:rPr lang="en-US">
                <a:ea typeface="+mn-lt"/>
                <a:cs typeface="+mn-lt"/>
              </a:rPr>
              <a:t>Na taj dan sade se biljke,skuplja se smeće u prirodi i slično...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* Dan planete Zemlje prvi je put predstavljen 1969. godine ali službeno je obljavljen 1992. izmislio ga je </a:t>
            </a:r>
            <a:r>
              <a:rPr lang="en-US">
                <a:ea typeface="+mn-lt"/>
                <a:cs typeface="+mn-lt"/>
              </a:rPr>
              <a:t>UN(Ujedinjeni narodi)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*Tradicionalno ga obilježavaju udruge za zaštitu okoliša a </a:t>
            </a:r>
            <a:r>
              <a:rPr lang="en-US">
                <a:solidFill>
                  <a:srgbClr val="000000"/>
                </a:solidFill>
              </a:rPr>
              <a:t>polako se sve više priključuju i razne organizacije ,škole,firme...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7EBB81B-DA73-4AA4-A71C-5E758EF3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35" y="4492901"/>
            <a:ext cx="3205309" cy="21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2A59A3-F30F-4CBB-903A-66831C741B5E}"/>
              </a:ext>
            </a:extLst>
          </p:cNvPr>
          <p:cNvSpPr txBox="1"/>
          <p:nvPr/>
        </p:nvSpPr>
        <p:spPr>
          <a:xfrm>
            <a:off x="204462" y="616228"/>
            <a:ext cx="640647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ZEMLJA NAM JE JEDINI DOM!</a:t>
            </a:r>
          </a:p>
          <a:p>
            <a:r>
              <a:rPr lang="en-US"/>
              <a:t>Očuvajmo ju i za sljedeće naraštaje!</a:t>
            </a:r>
          </a:p>
          <a:p>
            <a:r>
              <a:rPr lang="en-US" b="1"/>
              <a:t>Zemlju čuvamo tako </a:t>
            </a:r>
            <a:r>
              <a:rPr lang="en-US" b="1" dirty="0"/>
              <a:t>da:  </a:t>
            </a:r>
            <a:r>
              <a:rPr lang="en-US" dirty="0"/>
              <a:t>           </a:t>
            </a:r>
          </a:p>
          <a:p>
            <a:r>
              <a:rPr lang="en-US"/>
              <a:t>1.Razvrstavamo i recikliramo otpad u kante,a </a:t>
            </a:r>
            <a:r>
              <a:rPr lang="en-US" dirty="0"/>
              <a:t>ne u prirodu</a:t>
            </a:r>
            <a:endParaRPr lang="en-US"/>
          </a:p>
          <a:p>
            <a:r>
              <a:rPr lang="en-US"/>
              <a:t>2.Ne trošimo vodu za bezveze,trebamo ju štedjeti</a:t>
            </a:r>
          </a:p>
          <a:p>
            <a:r>
              <a:rPr lang="en-US"/>
              <a:t>3.Ne sječemo šume</a:t>
            </a:r>
          </a:p>
          <a:p>
            <a:r>
              <a:rPr lang="en-US"/>
              <a:t>4.Ne lovimo pretjerano životinje</a:t>
            </a:r>
          </a:p>
          <a:p>
            <a:r>
              <a:rPr lang="en-US"/>
              <a:t>5.Neispuštamo otrovne plinove u zrak </a:t>
            </a:r>
          </a:p>
          <a:p>
            <a:r>
              <a:rPr lang="en-US"/>
              <a:t>6.Smanjimo upotrebu plastike(vrećice,boce i slično...)</a:t>
            </a:r>
          </a:p>
          <a:p>
            <a:endParaRPr lang="en-US" dirty="0"/>
          </a:p>
        </p:txBody>
      </p:sp>
      <p:pic>
        <p:nvPicPr>
          <p:cNvPr id="3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2E05A9A9-6D40-4E2C-90F7-4C526D04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82" y="3635326"/>
            <a:ext cx="2668479" cy="2668479"/>
          </a:xfrm>
          <a:prstGeom prst="rect">
            <a:avLst/>
          </a:prstGeom>
        </p:spPr>
      </p:pic>
      <p:pic>
        <p:nvPicPr>
          <p:cNvPr id="4" name="Picture 4" descr="A picture containing text, swimming&#10;&#10;Description automatically generated">
            <a:extLst>
              <a:ext uri="{FF2B5EF4-FFF2-40B4-BE49-F238E27FC236}">
                <a16:creationId xmlns:a16="http://schemas.microsoft.com/office/drawing/2014/main" id="{CE960D28-FA7D-4FBB-AB9A-5CFAFF3C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531" y="3636479"/>
            <a:ext cx="3518393" cy="2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93C647-6EE8-4D19-98CE-8047C251D33B}"/>
              </a:ext>
            </a:extLst>
          </p:cNvPr>
          <p:cNvSpPr txBox="1"/>
          <p:nvPr/>
        </p:nvSpPr>
        <p:spPr>
          <a:xfrm>
            <a:off x="147668" y="431644"/>
            <a:ext cx="676144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Svaki dan je važan u očuvanju Zemlje, ne samo 22.travnja!</a:t>
            </a:r>
          </a:p>
          <a:p>
            <a:endParaRPr lang="en-US" dirty="0"/>
          </a:p>
          <a:p>
            <a:r>
              <a:rPr lang="en-US">
                <a:solidFill>
                  <a:srgbClr val="FF0000"/>
                </a:solidFill>
              </a:rPr>
              <a:t>Poruka ljudima:</a:t>
            </a:r>
            <a:r>
              <a:rPr lang="en-US" dirty="0"/>
              <a:t> </a:t>
            </a:r>
            <a:r>
              <a:rPr lang="en-US" i="1"/>
              <a:t>Čuvajte prirodu našeg planeta!</a:t>
            </a:r>
          </a:p>
          <a:p>
            <a:endParaRPr lang="en-US" i="1" dirty="0"/>
          </a:p>
          <a:p>
            <a:r>
              <a:rPr lang="en-US" i="1"/>
              <a:t>                         Ne zagađujte šume i vode !</a:t>
            </a:r>
          </a:p>
          <a:p>
            <a:endParaRPr lang="en-US" i="1" dirty="0"/>
          </a:p>
          <a:p>
            <a:r>
              <a:rPr lang="en-US" i="1"/>
              <a:t>                         Sadite drveće i cvijeće!</a:t>
            </a:r>
          </a:p>
          <a:p>
            <a:endParaRPr lang="en-US" i="1" dirty="0"/>
          </a:p>
          <a:p>
            <a:r>
              <a:rPr lang="en-US" i="1"/>
              <a:t>                        Zemlja će nam biti zahvalna I pokazat će </a:t>
            </a:r>
          </a:p>
          <a:p>
            <a:r>
              <a:rPr lang="en-US" i="1"/>
              <a:t>                        nam da nas voli!!</a:t>
            </a:r>
            <a:endParaRPr lang="en-US" i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8653CA0-8E31-43EC-9D84-F3BA58F7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21" y="3470680"/>
            <a:ext cx="4038540" cy="29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8AB9C-C670-4E72-8405-13762A4CE7CC}"/>
              </a:ext>
            </a:extLst>
          </p:cNvPr>
          <p:cNvSpPr txBox="1"/>
          <p:nvPr/>
        </p:nvSpPr>
        <p:spPr>
          <a:xfrm>
            <a:off x="275456" y="843406"/>
            <a:ext cx="678984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ZAKLJUČAK:</a:t>
            </a:r>
          </a:p>
          <a:p>
            <a:endParaRPr lang="en-US" dirty="0"/>
          </a:p>
          <a:p>
            <a:r>
              <a:rPr lang="en-US" dirty="0"/>
              <a:t>Onečišćenje vode,zraka i tla pridonosi sve većoj ugroženosti </a:t>
            </a:r>
            <a:r>
              <a:rPr lang="en-US"/>
              <a:t>biljaka,životinja i ljudi na Zemlji. Zbog toga treba pronaći </a:t>
            </a:r>
            <a:r>
              <a:rPr lang="en-US" dirty="0"/>
              <a:t>načine za smanjenje onečišćenja,čuvati prirodna bogatstva.</a:t>
            </a:r>
          </a:p>
          <a:p>
            <a:r>
              <a:rPr lang="en-US"/>
              <a:t>Tako bismo se pobrinuli za zdraviju i sretniju budućnost svih </a:t>
            </a:r>
            <a:r>
              <a:rPr lang="en-US" dirty="0"/>
              <a:t>naraštaja.</a:t>
            </a:r>
          </a:p>
          <a:p>
            <a:r>
              <a:rPr lang="en-US"/>
              <a:t>Čuvajmo Zemlju, svaki dan!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D311832-2C2D-46AE-9611-4B865DF8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19" y="4082711"/>
            <a:ext cx="3609324" cy="2327460"/>
          </a:xfrm>
          <a:prstGeom prst="rect">
            <a:avLst/>
          </a:prstGeom>
        </p:spPr>
      </p:pic>
      <p:pic>
        <p:nvPicPr>
          <p:cNvPr id="4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561737C9-88BF-4596-8A57-3AAC8953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95" y="4146748"/>
            <a:ext cx="2913585" cy="21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39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 DAN  PLANETE ZEMLJE 22.04.                                                                                                                                             Kristijan Nemet, 6.b                                                                                                               Osnovna škola Tar-Vabriga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499</cp:revision>
  <dcterms:created xsi:type="dcterms:W3CDTF">2021-04-20T09:38:36Z</dcterms:created>
  <dcterms:modified xsi:type="dcterms:W3CDTF">2021-04-20T18:27:51Z</dcterms:modified>
</cp:coreProperties>
</file>