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15FC8-68AC-45E8-80D2-C07CDC9DB527}" v="2" dt="2021-04-21T11:21:30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o Đihan" userId="S::neo.dihan@skole.hr::a72d6c2a-3ece-4c7c-8b2b-aa1057696240" providerId="AD" clId="Web-{C3A15FC8-68AC-45E8-80D2-C07CDC9DB527}"/>
    <pc:docChg chg="sldOrd">
      <pc:chgData name="Neo Đihan" userId="S::neo.dihan@skole.hr::a72d6c2a-3ece-4c7c-8b2b-aa1057696240" providerId="AD" clId="Web-{C3A15FC8-68AC-45E8-80D2-C07CDC9DB527}" dt="2021-04-21T11:21:30.531" v="1"/>
      <pc:docMkLst>
        <pc:docMk/>
      </pc:docMkLst>
      <pc:sldChg chg="ord">
        <pc:chgData name="Neo Đihan" userId="S::neo.dihan@skole.hr::a72d6c2a-3ece-4c7c-8b2b-aa1057696240" providerId="AD" clId="Web-{C3A15FC8-68AC-45E8-80D2-C07CDC9DB527}" dt="2021-04-21T11:21:30.531" v="1"/>
        <pc:sldMkLst>
          <pc:docMk/>
          <pc:sldMk cId="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5F52-228B-4298-96D3-BAC5C28CF9D9}" type="datetimeFigureOut">
              <a:rPr lang="sr-Latn-CS" smtClean="0"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81E3-B430-45A6-B1B0-C71D67A1740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57224" y="3929066"/>
            <a:ext cx="7200896" cy="1214446"/>
          </a:xfrm>
        </p:spPr>
        <p:txBody>
          <a:bodyPr>
            <a:normAutofit fontScale="90000"/>
          </a:bodyPr>
          <a:lstStyle/>
          <a:p>
            <a:r>
              <a:rPr lang="hr-HR" sz="48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lephant" pitchFamily="18" charset="0"/>
                <a:cs typeface="Times New Roman" pitchFamily="18" charset="0"/>
              </a:rPr>
              <a:t>Dan planeta Zemlje</a:t>
            </a:r>
            <a:br>
              <a:rPr lang="hr-HR" sz="48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lephant" pitchFamily="18" charset="0"/>
                <a:cs typeface="Times New Roman" pitchFamily="18" charset="0"/>
              </a:rPr>
            </a:br>
            <a:r>
              <a:rPr lang="hr-HR" sz="48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lephant" pitchFamily="18" charset="0"/>
                <a:cs typeface="Times New Roman" pitchFamily="18" charset="0"/>
              </a:rPr>
              <a:t>22.4.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71604" y="5214950"/>
            <a:ext cx="5686420" cy="1395434"/>
          </a:xfrm>
        </p:spPr>
        <p:txBody>
          <a:bodyPr>
            <a:normAutofit/>
          </a:bodyPr>
          <a:lstStyle/>
          <a:p>
            <a:r>
              <a:rPr lang="hr-HR" sz="2000" i="1" dirty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Toni </a:t>
            </a:r>
            <a:r>
              <a:rPr lang="hr-HR" sz="2000" i="1" dirty="0" err="1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Sergo</a:t>
            </a:r>
            <a:r>
              <a:rPr lang="hr-HR" sz="2000" i="1" dirty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 6.b</a:t>
            </a:r>
          </a:p>
        </p:txBody>
      </p:sp>
      <p:pic>
        <p:nvPicPr>
          <p:cNvPr id="4" name="Slika 3" descr="preuzmi (10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14290"/>
            <a:ext cx="6572296" cy="3680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Capture4-1.pn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1357298"/>
            <a:ext cx="6578938" cy="4470630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Elephant" pitchFamily="18" charset="0"/>
              </a:rPr>
              <a:t>Odvajajmo i reciklirajmo otpad!</a:t>
            </a:r>
          </a:p>
        </p:txBody>
      </p:sp>
      <p:pic>
        <p:nvPicPr>
          <p:cNvPr id="8" name="Rezervirano mjesto sadržaja 7" descr="images (2).jpe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2871784"/>
            <a:ext cx="6643694" cy="3986216"/>
          </a:xfrm>
        </p:spPr>
      </p:pic>
    </p:spTree>
  </p:cSld>
  <p:clrMapOvr>
    <a:masterClrMapping/>
  </p:clrMapOvr>
  <p:transition spd="med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Elephant" pitchFamily="18" charset="0"/>
              </a:rPr>
              <a:t>Smanjimo onečišćenje prirode!</a:t>
            </a:r>
          </a:p>
        </p:txBody>
      </p:sp>
      <p:pic>
        <p:nvPicPr>
          <p:cNvPr id="4" name="Rezervirano mjesto sadržaja 3" descr="images (4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571744"/>
            <a:ext cx="6250825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Elephant" pitchFamily="18" charset="0"/>
              </a:rPr>
              <a:t>Čuvajmo šume, one su naša pluća!</a:t>
            </a:r>
          </a:p>
        </p:txBody>
      </p:sp>
      <p:pic>
        <p:nvPicPr>
          <p:cNvPr id="4" name="Rezervirano mjesto sadržaja 3" descr="images (5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428868"/>
            <a:ext cx="5920477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Elephant" pitchFamily="18" charset="0"/>
              </a:rPr>
              <a:t>Čuvajmo vode, one su izvor života!</a:t>
            </a:r>
          </a:p>
        </p:txBody>
      </p:sp>
      <p:pic>
        <p:nvPicPr>
          <p:cNvPr id="4" name="Rezervirano mjesto sadržaja 3" descr="images (6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714620"/>
            <a:ext cx="5715040" cy="3282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Elephant" pitchFamily="18" charset="0"/>
              </a:rPr>
              <a:t>Čuvajmo planetu Zemlju, ona je naš jedini dom!</a:t>
            </a:r>
          </a:p>
        </p:txBody>
      </p:sp>
      <p:pic>
        <p:nvPicPr>
          <p:cNvPr id="4" name="Rezervirano mjesto sadržaja 3" descr="Zemlja3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1500174"/>
            <a:ext cx="5286412" cy="5132964"/>
          </a:xfrm>
        </p:spPr>
      </p:pic>
    </p:spTree>
  </p:cSld>
  <p:clrMapOvr>
    <a:masterClrMapping/>
  </p:clrMapOvr>
  <p:transition spd="med">
    <p:diamond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D43F3E25F46B41895959A4EBDDE2CE" ma:contentTypeVersion="7" ma:contentTypeDescription="Stvaranje novog dokumenta." ma:contentTypeScope="" ma:versionID="07901917ec64f618486073d5c1c107a0">
  <xsd:schema xmlns:xsd="http://www.w3.org/2001/XMLSchema" xmlns:xs="http://www.w3.org/2001/XMLSchema" xmlns:p="http://schemas.microsoft.com/office/2006/metadata/properties" xmlns:ns2="0228ab95-f132-4c5c-9bfd-4093f4f565bd" targetNamespace="http://schemas.microsoft.com/office/2006/metadata/properties" ma:root="true" ma:fieldsID="fd3109d35bb97d1accdee666e7381f92" ns2:_="">
    <xsd:import namespace="0228ab95-f132-4c5c-9bfd-4093f4f565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8ab95-f132-4c5c-9bfd-4093f4f565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B95C8B-C090-47E8-8528-A6A214E422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EE89FD-DD05-490D-BC6E-9E1BB81D5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8634C9-BA48-4768-847E-A2379C58E6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8ab95-f132-4c5c-9bfd-4093f4f565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tema</vt:lpstr>
      <vt:lpstr>Dan planeta Zemlje 22.4.</vt:lpstr>
      <vt:lpstr>PowerPoint Presentation</vt:lpstr>
      <vt:lpstr>Odvajajmo i reciklirajmo otpad!</vt:lpstr>
      <vt:lpstr>Smanjimo onečišćenje prirode!</vt:lpstr>
      <vt:lpstr>Čuvajmo šume, one su naša pluća!</vt:lpstr>
      <vt:lpstr>Čuvajmo vode, one su izvor života!</vt:lpstr>
      <vt:lpstr>Čuvajmo planetu Zemlju, ona je naš jedini dom!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dc:creator>Windows korisnik</dc:creator>
  <cp:lastModifiedBy>Windows korisnik</cp:lastModifiedBy>
  <cp:revision>7</cp:revision>
  <dcterms:created xsi:type="dcterms:W3CDTF">2021-04-19T17:48:00Z</dcterms:created>
  <dcterms:modified xsi:type="dcterms:W3CDTF">2021-04-21T11:21:37Z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0x0101006CD43F3E25F46B41895959A4EBDDE2CE</vt:lpwstr>
  </property>
</Properties>
</file>