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0"/>
  </p:notesMasterIdLst>
  <p:sldIdLst>
    <p:sldId id="256" r:id="rId2"/>
    <p:sldId id="277" r:id="rId3"/>
    <p:sldId id="276" r:id="rId4"/>
    <p:sldId id="257" r:id="rId5"/>
    <p:sldId id="258" r:id="rId6"/>
    <p:sldId id="259" r:id="rId7"/>
    <p:sldId id="260" r:id="rId8"/>
    <p:sldId id="271" r:id="rId9"/>
    <p:sldId id="261" r:id="rId10"/>
    <p:sldId id="262" r:id="rId11"/>
    <p:sldId id="270" r:id="rId12"/>
    <p:sldId id="263" r:id="rId13"/>
    <p:sldId id="273" r:id="rId14"/>
    <p:sldId id="264" r:id="rId15"/>
    <p:sldId id="265" r:id="rId16"/>
    <p:sldId id="266" r:id="rId17"/>
    <p:sldId id="269" r:id="rId18"/>
    <p:sldId id="27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520" autoAdjust="0"/>
  </p:normalViewPr>
  <p:slideViewPr>
    <p:cSldViewPr snapToGrid="0">
      <p:cViewPr varScale="1">
        <p:scale>
          <a:sx n="68" d="100"/>
          <a:sy n="68" d="100"/>
        </p:scale>
        <p:origin x="121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2AB92-FC40-4958-9BA2-9987763EEF2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5FB62-F998-4FD7-9E34-7FDCB0D0AE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21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okre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r.wikipedia.org/wiki/Tablet" TargetMode="External"/><Relationship Id="rId5" Type="http://schemas.openxmlformats.org/officeDocument/2006/relationships/hyperlink" Target="https://hr.wikipedia.org/w/index.php?title=MEMS&amp;action=edit&amp;redlink=1" TargetMode="External"/><Relationship Id="rId4" Type="http://schemas.openxmlformats.org/officeDocument/2006/relationships/hyperlink" Target="https://hr.wikipedia.org/wiki/Senzor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KORAČNI MOTORI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 elektromehanički pretvornici energije, koji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pulsnu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električnu pobudu pretvaraju u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koračni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mehanički pomak (rotacijski ili translacijski).</a:t>
            </a:r>
          </a:p>
          <a:p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KORAČNI MOTORI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Prikladni su za digitalno upravljanje. Digitalni ulazni impulsi → analogni izlaz → gibanje osovine motora.</a:t>
            </a:r>
          </a:p>
          <a:p>
            <a:endParaRPr lang="hr-H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FB62-F998-4FD7-9E34-7FDCB0D0AEA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66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Akcelerometar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(mjerač ubrzanja) je tehnološka komponenta koja otkriva </a:t>
            </a:r>
            <a:r>
              <a:rPr lang="hr-H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okret"/>
              </a:rPr>
              <a:t>pokrete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tj. promjenu u brzini i položaju. Vrsta je </a:t>
            </a:r>
            <a:r>
              <a:rPr lang="hr-H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nzor"/>
              </a:rPr>
              <a:t>senzorskog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uređaja. Koristi se tehnologijom </a:t>
            </a:r>
            <a:r>
              <a:rPr lang="hr-H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EMS (stranica ne postoji)"/>
              </a:rPr>
              <a:t>MEMS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Jednako reagira i na blage i nagle trzaje.</a:t>
            </a:r>
          </a:p>
          <a:p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Akcelerometri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danas primjenjuju u raznim napravama: </a:t>
            </a:r>
            <a:r>
              <a:rPr lang="hr-H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ablet"/>
              </a:rPr>
              <a:t>tabletima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digitalnim fotoaparatima, pametnim telefonima, mp3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playerima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navigacijskim uređajima, automobilima, strojevima za pranje rublja,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pedometrima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dr.</a:t>
            </a:r>
          </a:p>
          <a:p>
            <a:endParaRPr lang="hr-H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FB62-F998-4FD7-9E34-7FDCB0D0AEA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31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FB62-F998-4FD7-9E34-7FDCB0D0AEA2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0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4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6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5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4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2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A7C290-2586-41AA-836E-FB0F86A8950E}" type="datetimeFigureOut">
              <a:rPr lang="hr-HR" smtClean="0"/>
              <a:t>5.10.2017.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0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oatianmakers.hr/hr/stem-revolucij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zradi.croatianmakers.hr/bbc-microbit/" TargetMode="External"/><Relationship Id="rId2" Type="http://schemas.openxmlformats.org/officeDocument/2006/relationships/hyperlink" Target="http://microbit.org/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crobit.org/teach/" TargetMode="External"/><Relationship Id="rId5" Type="http://schemas.openxmlformats.org/officeDocument/2006/relationships/hyperlink" Target="http://microbit.org/index/" TargetMode="External"/><Relationship Id="rId4" Type="http://schemas.openxmlformats.org/officeDocument/2006/relationships/hyperlink" Target="http://faraday.theiet.org/stem-activity-days/bbc-microbit/resources/index.cf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t.microbit.org/?lang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crobit.org/co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99" y="1865246"/>
            <a:ext cx="11002833" cy="2616199"/>
          </a:xfrm>
        </p:spPr>
        <p:txBody>
          <a:bodyPr>
            <a:normAutofit/>
          </a:bodyPr>
          <a:lstStyle/>
          <a:p>
            <a:pPr algn="ctr"/>
            <a:r>
              <a:rPr lang="hr-H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PROMicro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262920" y="4648753"/>
            <a:ext cx="920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Maja Pavličić, učiteljica informatike</a:t>
            </a:r>
          </a:p>
        </p:txBody>
      </p:sp>
      <p:pic>
        <p:nvPicPr>
          <p:cNvPr id="2050" name="Picture 2" descr="Slikovni rezultat za stem revolucij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41" y="166446"/>
            <a:ext cx="3634547" cy="1531492"/>
          </a:xfrm>
          <a:prstGeom prst="rect">
            <a:avLst/>
          </a:prstGeom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9289774" y="5770168"/>
            <a:ext cx="272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Tar, 5.10.2017.</a:t>
            </a:r>
          </a:p>
        </p:txBody>
      </p:sp>
    </p:spTree>
    <p:extLst>
      <p:ext uri="{BB962C8B-B14F-4D97-AF65-F5344CB8AC3E}">
        <p14:creationId xmlns:p14="http://schemas.microsoft.com/office/powerpoint/2010/main" val="12417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400" b="1" dirty="0"/>
              <a:t>Microsoft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20687"/>
            <a:ext cx="10018713" cy="39307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Jednostavan, korisnički pristupačan  program za kodiranje micro:bit računala.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Intuitivno korištenje.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Povlačenjem različitih blokova i njihovim spajanjem gradimo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Slično kao kod arduina imamo dva bloka.Onaj koji se izvršava pri uključivanja uređaja „</a:t>
            </a:r>
            <a:r>
              <a:rPr lang="hr-HR" sz="2800" b="1" dirty="0"/>
              <a:t>on start</a:t>
            </a:r>
            <a:r>
              <a:rPr lang="hr-HR" sz="2800" dirty="0"/>
              <a:t>” i  ,,</a:t>
            </a:r>
            <a:r>
              <a:rPr lang="hr-HR" sz="2800" b="1" dirty="0"/>
              <a:t>forever</a:t>
            </a:r>
            <a:r>
              <a:rPr lang="hr-HR" sz="2800" dirty="0"/>
              <a:t>” odnosno blok koji će se stalno izvršavati iznova.</a:t>
            </a:r>
          </a:p>
        </p:txBody>
      </p:sp>
    </p:spTree>
    <p:extLst>
      <p:ext uri="{BB962C8B-B14F-4D97-AF65-F5344CB8AC3E}">
        <p14:creationId xmlns:p14="http://schemas.microsoft.com/office/powerpoint/2010/main" val="36295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b="4180"/>
          <a:stretch/>
        </p:blipFill>
        <p:spPr bwMode="auto">
          <a:xfrm>
            <a:off x="1778028" y="384081"/>
            <a:ext cx="8333381" cy="6233802"/>
          </a:xfrm>
          <a:prstGeom prst="rect">
            <a:avLst/>
          </a:prstGeom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7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89" y="408710"/>
            <a:ext cx="9193933" cy="1155048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/>
              <a:t>HELLO WORLD!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47" y="2034574"/>
            <a:ext cx="9193933" cy="4485672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218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368300"/>
            <a:ext cx="10018713" cy="1282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400" b="1" dirty="0"/>
              <a:t>Zadatci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752601"/>
            <a:ext cx="10018713" cy="4038600"/>
          </a:xfrm>
        </p:spPr>
        <p:txBody>
          <a:bodyPr>
            <a:normAutofit/>
          </a:bodyPr>
          <a:lstStyle/>
          <a:p>
            <a:r>
              <a:rPr lang="hr-HR" dirty="0"/>
              <a:t>Zadatak 1. - Upoznajmo micro:bit</a:t>
            </a:r>
          </a:p>
          <a:p>
            <a:r>
              <a:rPr lang="hr-HR" dirty="0"/>
              <a:t>Zadatak 2. - Animirani smješko! </a:t>
            </a:r>
          </a:p>
          <a:p>
            <a:r>
              <a:rPr lang="hr-HR" dirty="0"/>
              <a:t>Zadatak 3. - </a:t>
            </a:r>
            <a:r>
              <a:rPr lang="sr-Latn-RS" dirty="0"/>
              <a:t>Rad s tipkalima – </a:t>
            </a:r>
            <a:r>
              <a:rPr lang="sr-Latn-RS" dirty="0" err="1"/>
              <a:t>Nasmiješi</a:t>
            </a:r>
            <a:r>
              <a:rPr lang="sr-Latn-RS" dirty="0"/>
              <a:t> se! (s </a:t>
            </a:r>
            <a:r>
              <a:rPr lang="sr-Latn-RS" dirty="0" err="1"/>
              <a:t>gumbićima</a:t>
            </a:r>
            <a:r>
              <a:rPr lang="sr-Latn-RS" dirty="0"/>
              <a:t>) </a:t>
            </a:r>
            <a:endParaRPr lang="hr-HR" dirty="0"/>
          </a:p>
          <a:p>
            <a:r>
              <a:rPr lang="hr-HR" dirty="0"/>
              <a:t>Zadatak 4. - Forever petlja, </a:t>
            </a:r>
            <a:r>
              <a:rPr lang="hr-HR" dirty="0" err="1"/>
              <a:t>žmirko</a:t>
            </a:r>
            <a:r>
              <a:rPr lang="hr-HR" dirty="0"/>
              <a:t>!</a:t>
            </a:r>
          </a:p>
          <a:p>
            <a:r>
              <a:rPr lang="hr-HR" dirty="0"/>
              <a:t>Zadatak 5. - On </a:t>
            </a:r>
            <a:r>
              <a:rPr lang="hr-HR" dirty="0" err="1"/>
              <a:t>shake</a:t>
            </a:r>
            <a:r>
              <a:rPr lang="hr-HR" dirty="0"/>
              <a:t> event: Kockica za Čovječe ne ljuti se!</a:t>
            </a:r>
          </a:p>
          <a:p>
            <a:r>
              <a:rPr lang="hr-HR" dirty="0"/>
              <a:t>Zadatak 6. - Termometar – Je li vani hladno?</a:t>
            </a:r>
          </a:p>
          <a:p>
            <a:r>
              <a:rPr lang="hr-HR" dirty="0"/>
              <a:t>Zadatak 7. - Brojimo s micro:bitom </a:t>
            </a:r>
          </a:p>
          <a:p>
            <a:r>
              <a:rPr lang="hr-HR" dirty="0"/>
              <a:t>Zadatak 8. - Mjerač svijetlosti: Svijetlost ili tama?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80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hr-HR" sz="4400" b="1" dirty="0"/>
              <a:t>Bluetooth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2066307"/>
            <a:ext cx="10355283" cy="41326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Kako skoro svako dijete ima pametni telefon, postoji vjerojatnost da će ga koristiti kako bi moglo personalizirati svoje micro računalo.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Postupak uparivanja pametnog telefona, tableta je identičan za iOS i Android.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U sljedećim slajdovima ukratko ćemo proći kroz uparivanje koristeći iOS aplikaciju.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Aplikacije .su dostupne kroz App Store i Google Play</a:t>
            </a:r>
          </a:p>
        </p:txBody>
      </p:sp>
    </p:spTree>
    <p:extLst>
      <p:ext uri="{BB962C8B-B14F-4D97-AF65-F5344CB8AC3E}">
        <p14:creationId xmlns:p14="http://schemas.microsoft.com/office/powerpoint/2010/main" val="19709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" y="174943"/>
            <a:ext cx="4944635" cy="6464081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7" y="174943"/>
            <a:ext cx="5194852" cy="647810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69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2" y="122030"/>
            <a:ext cx="5061380" cy="66167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9" y="122030"/>
            <a:ext cx="5021623" cy="656472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6334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400" b="1" dirty="0"/>
              <a:t>Mogući problemi!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Ako vaš uređaj ima problema sa pronalaženjem micro:bit računala, provjerite radi li vam </a:t>
            </a:r>
            <a:r>
              <a:rPr lang="hr-HR" sz="2800" dirty="0" err="1"/>
              <a:t>bluetooth</a:t>
            </a:r>
            <a:r>
              <a:rPr lang="hr-HR" sz="2800" dirty="0"/>
              <a:t>. Aplikacija će vas upozoriti ako nije upaljen i ponuditi će da ga upalite. To ne radi svaki put pa je to potrebno napraviti ručno.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Za neke Android uređaje potrebno je uključiti dodatna dopuštenja (</a:t>
            </a:r>
            <a:r>
              <a:rPr lang="hr-HR" sz="2800" dirty="0" err="1"/>
              <a:t>eng</a:t>
            </a:r>
            <a:r>
              <a:rPr lang="hr-HR" sz="2800" dirty="0"/>
              <a:t>. </a:t>
            </a:r>
            <a:r>
              <a:rPr lang="hr-HR" sz="2800" dirty="0" err="1"/>
              <a:t>Permissions</a:t>
            </a:r>
            <a:r>
              <a:rPr lang="hr-HR" sz="2800" dirty="0"/>
              <a:t>).</a:t>
            </a:r>
          </a:p>
          <a:p>
            <a:pPr marL="0" indent="0">
              <a:buNone/>
            </a:pP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8928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Hvala na sudjelovanju!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9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2BC6503-5A77-45F1-9931-897C31D33A06}"/>
              </a:ext>
            </a:extLst>
          </p:cNvPr>
          <p:cNvSpPr/>
          <p:nvPr/>
        </p:nvSpPr>
        <p:spPr>
          <a:xfrm>
            <a:off x="725311" y="2302934"/>
            <a:ext cx="4673600" cy="3375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CARNet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DF2462-384E-4BDC-89FC-6CCF821F2FB2}"/>
              </a:ext>
            </a:extLst>
          </p:cNvPr>
          <p:cNvSpPr/>
          <p:nvPr/>
        </p:nvSpPr>
        <p:spPr>
          <a:xfrm>
            <a:off x="4092222" y="400755"/>
            <a:ext cx="4673600" cy="3375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IRIM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FDD652-BC57-4D68-AB28-500A209EA4CB}"/>
              </a:ext>
            </a:extLst>
          </p:cNvPr>
          <p:cNvSpPr/>
          <p:nvPr/>
        </p:nvSpPr>
        <p:spPr>
          <a:xfrm>
            <a:off x="6807200" y="2743200"/>
            <a:ext cx="4673600" cy="3375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MZO</a:t>
            </a:r>
          </a:p>
        </p:txBody>
      </p:sp>
    </p:spTree>
    <p:extLst>
      <p:ext uri="{BB962C8B-B14F-4D97-AF65-F5344CB8AC3E}">
        <p14:creationId xmlns:p14="http://schemas.microsoft.com/office/powerpoint/2010/main" val="42918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/>
        </p:nvSpPr>
        <p:spPr>
          <a:xfrm>
            <a:off x="7624924" y="5202772"/>
            <a:ext cx="4567075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9. Mogući problemi</a:t>
            </a:r>
          </a:p>
        </p:txBody>
      </p:sp>
      <p:sp>
        <p:nvSpPr>
          <p:cNvPr id="14" name="Elipsa 13"/>
          <p:cNvSpPr/>
          <p:nvPr/>
        </p:nvSpPr>
        <p:spPr>
          <a:xfrm>
            <a:off x="7624925" y="3547235"/>
            <a:ext cx="4567075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6. Microsoft </a:t>
            </a:r>
            <a:r>
              <a:rPr lang="hr-HR" sz="3000" dirty="0" err="1">
                <a:solidFill>
                  <a:schemeClr val="tx1"/>
                </a:solidFill>
              </a:rPr>
              <a:t>Bloks</a:t>
            </a:r>
            <a:endParaRPr lang="hr-HR" sz="3000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57245" y="294844"/>
            <a:ext cx="6997148" cy="1080693"/>
          </a:xfrm>
        </p:spPr>
        <p:txBody>
          <a:bodyPr/>
          <a:lstStyle/>
          <a:p>
            <a:r>
              <a:rPr lang="hr-HR" b="1" dirty="0"/>
              <a:t>Sadržaj današnje radionice:</a:t>
            </a:r>
          </a:p>
        </p:txBody>
      </p:sp>
      <p:sp>
        <p:nvSpPr>
          <p:cNvPr id="5" name="Elipsa 4"/>
          <p:cNvSpPr/>
          <p:nvPr/>
        </p:nvSpPr>
        <p:spPr>
          <a:xfrm>
            <a:off x="7624925" y="1483832"/>
            <a:ext cx="4567075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3. Izgled micro:bita I/O?</a:t>
            </a:r>
          </a:p>
        </p:txBody>
      </p:sp>
      <p:sp>
        <p:nvSpPr>
          <p:cNvPr id="6" name="Elipsa 5"/>
          <p:cNvSpPr/>
          <p:nvPr/>
        </p:nvSpPr>
        <p:spPr>
          <a:xfrm>
            <a:off x="0" y="1535557"/>
            <a:ext cx="4606083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1. Što je micro:bit?</a:t>
            </a:r>
          </a:p>
        </p:txBody>
      </p:sp>
      <p:sp>
        <p:nvSpPr>
          <p:cNvPr id="7" name="Elipsa 6"/>
          <p:cNvSpPr/>
          <p:nvPr/>
        </p:nvSpPr>
        <p:spPr>
          <a:xfrm>
            <a:off x="0" y="3453143"/>
            <a:ext cx="4567075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4. Edukacijski materijali</a:t>
            </a:r>
          </a:p>
        </p:txBody>
      </p:sp>
      <p:sp>
        <p:nvSpPr>
          <p:cNvPr id="8" name="Elipsa 7"/>
          <p:cNvSpPr/>
          <p:nvPr/>
        </p:nvSpPr>
        <p:spPr>
          <a:xfrm>
            <a:off x="-1982" y="5192134"/>
            <a:ext cx="4567075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7. Praktičan rad</a:t>
            </a:r>
          </a:p>
        </p:txBody>
      </p:sp>
      <p:sp>
        <p:nvSpPr>
          <p:cNvPr id="9" name="Elipsa 8"/>
          <p:cNvSpPr/>
          <p:nvPr/>
        </p:nvSpPr>
        <p:spPr>
          <a:xfrm>
            <a:off x="3672281" y="3671191"/>
            <a:ext cx="4567075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5. Programski jezici</a:t>
            </a:r>
          </a:p>
        </p:txBody>
      </p:sp>
      <p:sp>
        <p:nvSpPr>
          <p:cNvPr id="10" name="Elipsa 9"/>
          <p:cNvSpPr/>
          <p:nvPr/>
        </p:nvSpPr>
        <p:spPr>
          <a:xfrm>
            <a:off x="3646974" y="5323951"/>
            <a:ext cx="4567075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8. Bluetooth</a:t>
            </a:r>
          </a:p>
        </p:txBody>
      </p:sp>
      <p:sp>
        <p:nvSpPr>
          <p:cNvPr id="11" name="Elipsa 10"/>
          <p:cNvSpPr/>
          <p:nvPr/>
        </p:nvSpPr>
        <p:spPr>
          <a:xfrm>
            <a:off x="3646973" y="2076244"/>
            <a:ext cx="4567075" cy="1470991"/>
          </a:xfrm>
          <a:prstGeom prst="ellips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chemeClr val="tx1"/>
                </a:solidFill>
              </a:rPr>
              <a:t>2. Zašto bi bio zanimljiv djeci?</a:t>
            </a:r>
          </a:p>
        </p:txBody>
      </p:sp>
    </p:spTree>
    <p:extLst>
      <p:ext uri="{BB962C8B-B14F-4D97-AF65-F5344CB8AC3E}">
        <p14:creationId xmlns:p14="http://schemas.microsoft.com/office/powerpoint/2010/main" val="13349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400" b="1" dirty="0"/>
              <a:t>Što je micro:bit?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Malo džepno računalo koje omogućava kodiranje </a:t>
            </a:r>
            <a:r>
              <a:rPr lang="hr-HR" sz="2800" b="1" dirty="0"/>
              <a:t>svakome</a:t>
            </a:r>
            <a:r>
              <a:rPr lang="hr-HR" sz="2800" dirty="0"/>
              <a:t>, </a:t>
            </a:r>
            <a:r>
              <a:rPr lang="hr-HR" sz="2800" b="1" dirty="0"/>
              <a:t>bilo</a:t>
            </a:r>
            <a:r>
              <a:rPr lang="hr-HR" sz="2800" dirty="0"/>
              <a:t> </a:t>
            </a:r>
            <a:r>
              <a:rPr lang="hr-HR" sz="2800" b="1" dirty="0"/>
              <a:t>gdje</a:t>
            </a:r>
            <a:r>
              <a:rPr lang="hr-HR" sz="2800" dirty="0"/>
              <a:t>, </a:t>
            </a:r>
            <a:r>
              <a:rPr lang="hr-HR" sz="2800" b="1" dirty="0"/>
              <a:t>bilo</a:t>
            </a:r>
            <a:r>
              <a:rPr lang="hr-HR" sz="2800" dirty="0"/>
              <a:t> </a:t>
            </a:r>
            <a:r>
              <a:rPr lang="hr-HR" sz="2800" b="1" dirty="0"/>
              <a:t>kad</a:t>
            </a:r>
            <a:r>
              <a:rPr lang="hr-HR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Omogućuje </a:t>
            </a:r>
            <a:r>
              <a:rPr lang="hr-HR" sz="2800" b="1" dirty="0"/>
              <a:t>kodiranje</a:t>
            </a:r>
            <a:r>
              <a:rPr lang="hr-HR" sz="2800" dirty="0"/>
              <a:t>, </a:t>
            </a:r>
            <a:r>
              <a:rPr lang="hr-HR" sz="2800" b="1" dirty="0"/>
              <a:t>uređivanje </a:t>
            </a:r>
            <a:r>
              <a:rPr lang="hr-HR" sz="2800" dirty="0"/>
              <a:t>i </a:t>
            </a:r>
            <a:r>
              <a:rPr lang="hr-HR" sz="2800" b="1" dirty="0"/>
              <a:t>korištenje raznih dodatnih dijelova</a:t>
            </a:r>
            <a:r>
              <a:rPr lang="hr-HR" sz="2800" dirty="0"/>
              <a:t> kao npr. kontrola upravljača servo i </a:t>
            </a:r>
            <a:r>
              <a:rPr lang="hr-HR" sz="2800" dirty="0" err="1"/>
              <a:t>koračnih</a:t>
            </a:r>
            <a:r>
              <a:rPr lang="hr-HR" sz="2800" dirty="0"/>
              <a:t> motora…</a:t>
            </a:r>
          </a:p>
        </p:txBody>
      </p:sp>
    </p:spTree>
    <p:extLst>
      <p:ext uri="{BB962C8B-B14F-4D97-AF65-F5344CB8AC3E}">
        <p14:creationId xmlns:p14="http://schemas.microsoft.com/office/powerpoint/2010/main" val="23341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400" b="1" dirty="0"/>
              <a:t>Zašto bi bio zanimljiv djeci?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err="1"/>
              <a:t>Povezivost</a:t>
            </a:r>
            <a:r>
              <a:rPr lang="hr-HR" sz="2800" dirty="0"/>
              <a:t> sa digitalnim svijetom u kojem se nalazi.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Ugrađeni bluetooth omogućava lako i jednostavno korištenje preko aplikacija koje su dostupne za Android i iOS operativne sustave.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Moguće korištenje kao upravljača za igranje igara na pametnim telefonima i </a:t>
            </a:r>
            <a:r>
              <a:rPr lang="hr-HR" sz="2800" dirty="0" err="1"/>
              <a:t>tabletima</a:t>
            </a:r>
            <a:r>
              <a:rPr lang="hr-H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81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400" b="1" dirty="0"/>
              <a:t>Izgled micro:bita I/O</a:t>
            </a:r>
          </a:p>
        </p:txBody>
      </p:sp>
      <p:sp>
        <p:nvSpPr>
          <p:cNvPr id="8" name="Elipsa 7"/>
          <p:cNvSpPr/>
          <p:nvPr/>
        </p:nvSpPr>
        <p:spPr>
          <a:xfrm>
            <a:off x="1097279" y="2160104"/>
            <a:ext cx="4799937" cy="2226365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PREDNJA STRANA</a:t>
            </a:r>
          </a:p>
        </p:txBody>
      </p:sp>
      <p:sp>
        <p:nvSpPr>
          <p:cNvPr id="9" name="Elipsa 8"/>
          <p:cNvSpPr/>
          <p:nvPr/>
        </p:nvSpPr>
        <p:spPr>
          <a:xfrm>
            <a:off x="6228522" y="3452192"/>
            <a:ext cx="4801262" cy="2226365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STRAŽNJA STRANA</a:t>
            </a:r>
          </a:p>
        </p:txBody>
      </p:sp>
    </p:spTree>
    <p:extLst>
      <p:ext uri="{BB962C8B-B14F-4D97-AF65-F5344CB8AC3E}">
        <p14:creationId xmlns:p14="http://schemas.microsoft.com/office/powerpoint/2010/main" val="21986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" y="114325"/>
            <a:ext cx="11488701" cy="6453227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5945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hr-HR" sz="4400" b="1" dirty="0"/>
              <a:t>Edukacijski materijali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hlinkClick r:id="rId2"/>
              </a:rPr>
              <a:t>službenoj stranici micro:bita 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hlinkClick r:id="rId3"/>
              </a:rPr>
              <a:t>http://izradi.croatianmakers.hr/bbc-microbit/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hlinkClick r:id="rId4"/>
              </a:rPr>
              <a:t>http://faraday.theiet.org/stem-activity-days/bbc-microbit/resources/index.cfm</a:t>
            </a:r>
            <a:r>
              <a:rPr lang="hr-HR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hlinkClick r:id="rId5"/>
              </a:rPr>
              <a:t>http://microbit.org/index/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hlinkClick r:id="rId6"/>
              </a:rPr>
              <a:t>http://microbit.org/teach/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534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913" y="725558"/>
            <a:ext cx="10018713" cy="762990"/>
          </a:xfrm>
        </p:spPr>
        <p:txBody>
          <a:bodyPr>
            <a:normAutofit/>
          </a:bodyPr>
          <a:lstStyle/>
          <a:p>
            <a:pPr algn="l"/>
            <a:r>
              <a:rPr lang="hr-HR" sz="4400" b="1" dirty="0"/>
              <a:t>Programski jezici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Računalo je kompatibilno s naprednim programskim jezicima poput: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Micro Python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C++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Microsoft TouchDevelopment (tekstualno programiranje)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Microsoft Blocks (grafički programski jezik)</a:t>
            </a:r>
          </a:p>
          <a:p>
            <a:r>
              <a:rPr lang="hr-HR" sz="2800" dirty="0">
                <a:hlinkClick r:id="rId3"/>
              </a:rPr>
              <a:t>https://pxt.microbit.org/?lang=en</a:t>
            </a:r>
            <a:r>
              <a:rPr lang="hr-HR" sz="2800" dirty="0"/>
              <a:t>  </a:t>
            </a:r>
          </a:p>
          <a:p>
            <a:r>
              <a:rPr lang="hr-HR" sz="2800" dirty="0">
                <a:hlinkClick r:id="rId4"/>
              </a:rPr>
              <a:t>http://microbit.org/code/</a:t>
            </a:r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  <p:sp>
        <p:nvSpPr>
          <p:cNvPr id="4" name="Elipsa 3"/>
          <p:cNvSpPr/>
          <p:nvPr/>
        </p:nvSpPr>
        <p:spPr>
          <a:xfrm>
            <a:off x="980661" y="4439479"/>
            <a:ext cx="5234609" cy="9541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2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1187</TotalTime>
  <Words>493</Words>
  <Application>Microsoft Office PowerPoint</Application>
  <PresentationFormat>Widescreen</PresentationFormat>
  <Paragraphs>75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Retrospektiva</vt:lpstr>
      <vt:lpstr>PROMicro</vt:lpstr>
      <vt:lpstr>PowerPoint Presentation</vt:lpstr>
      <vt:lpstr>Sadržaj današnje radionice:</vt:lpstr>
      <vt:lpstr>Što je micro:bit?</vt:lpstr>
      <vt:lpstr>Zašto bi bio zanimljiv djeci?</vt:lpstr>
      <vt:lpstr>Izgled micro:bita I/O</vt:lpstr>
      <vt:lpstr>PowerPoint Presentation</vt:lpstr>
      <vt:lpstr>Edukacijski materijali</vt:lpstr>
      <vt:lpstr>Programski jezici</vt:lpstr>
      <vt:lpstr>Microsoft Blocks</vt:lpstr>
      <vt:lpstr>PowerPoint Presentation</vt:lpstr>
      <vt:lpstr>HELLO WORLD!</vt:lpstr>
      <vt:lpstr>Zadatci</vt:lpstr>
      <vt:lpstr>Bluetooth </vt:lpstr>
      <vt:lpstr>PowerPoint Presentation</vt:lpstr>
      <vt:lpstr>PowerPoint Presentation</vt:lpstr>
      <vt:lpstr>Mogući problemi!</vt:lpstr>
      <vt:lpstr>Hvala na sudjelovanju!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</dc:title>
  <dc:creator>Ivan Sablić</dc:creator>
  <cp:lastModifiedBy>Maja</cp:lastModifiedBy>
  <cp:revision>41</cp:revision>
  <dcterms:created xsi:type="dcterms:W3CDTF">2017-02-20T15:42:48Z</dcterms:created>
  <dcterms:modified xsi:type="dcterms:W3CDTF">2017-10-05T14:03:50Z</dcterms:modified>
</cp:coreProperties>
</file>